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notesSlides/notesSlide1.xml" ContentType="application/vnd.openxmlformats-officedocument.presentationml.notesSlide+xml"/>
  <Override PartName="/ppt/media/image9.jpg" ContentType="image/jpeg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1" r:id="rId4"/>
    <p:sldId id="312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59" r:id="rId16"/>
    <p:sldId id="297" r:id="rId17"/>
    <p:sldId id="294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BA53FA-F61F-4CBE-A8F0-DCAF94C9E3FC}">
          <p14:sldIdLst>
            <p14:sldId id="256"/>
            <p14:sldId id="257"/>
            <p14:sldId id="301"/>
            <p14:sldId id="312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  <p14:section name="Untitled Section" id="{DB1FE34D-7E97-424A-AB34-42D16C1AD68F}">
          <p14:sldIdLst>
            <p14:sldId id="259"/>
            <p14:sldId id="29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59672-816E-4FC1-A121-6B6B484FE15D}" v="21" dt="2023-03-04T23:00:39.7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8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ajo Robert" userId="f47b3e7936766423" providerId="LiveId" clId="{4D259672-816E-4FC1-A121-6B6B484FE15D}"/>
    <pc:docChg chg="undo custSel addSld delSld modSld addSection modSection">
      <pc:chgData name="Lubajo Robert" userId="f47b3e7936766423" providerId="LiveId" clId="{4D259672-816E-4FC1-A121-6B6B484FE15D}" dt="2023-03-04T23:12:27.062" v="6082" actId="14100"/>
      <pc:docMkLst>
        <pc:docMk/>
      </pc:docMkLst>
      <pc:sldChg chg="modSp mod">
        <pc:chgData name="Lubajo Robert" userId="f47b3e7936766423" providerId="LiveId" clId="{4D259672-816E-4FC1-A121-6B6B484FE15D}" dt="2023-03-04T03:52:48.527" v="1278" actId="20577"/>
        <pc:sldMkLst>
          <pc:docMk/>
          <pc:sldMk cId="0" sldId="256"/>
        </pc:sldMkLst>
        <pc:spChg chg="mod">
          <ac:chgData name="Lubajo Robert" userId="f47b3e7936766423" providerId="LiveId" clId="{4D259672-816E-4FC1-A121-6B6B484FE15D}" dt="2023-03-04T03:52:48.527" v="1278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Lubajo Robert" userId="f47b3e7936766423" providerId="LiveId" clId="{4D259672-816E-4FC1-A121-6B6B484FE15D}" dt="2023-03-04T22:59:20.947" v="6011" actId="20577"/>
        <pc:sldMkLst>
          <pc:docMk/>
          <pc:sldMk cId="0" sldId="257"/>
        </pc:sldMkLst>
        <pc:spChg chg="mod">
          <ac:chgData name="Lubajo Robert" userId="f47b3e7936766423" providerId="LiveId" clId="{4D259672-816E-4FC1-A121-6B6B484FE15D}" dt="2023-03-04T22:59:20.947" v="601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del mod">
        <pc:chgData name="Lubajo Robert" userId="f47b3e7936766423" providerId="LiveId" clId="{4D259672-816E-4FC1-A121-6B6B484FE15D}" dt="2023-03-04T21:34:23.846" v="5626" actId="2696"/>
        <pc:sldMkLst>
          <pc:docMk/>
          <pc:sldMk cId="0" sldId="258"/>
        </pc:sldMkLst>
        <pc:spChg chg="mod">
          <ac:chgData name="Lubajo Robert" userId="f47b3e7936766423" providerId="LiveId" clId="{4D259672-816E-4FC1-A121-6B6B484FE15D}" dt="2023-03-04T00:08:07.494" v="430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Lubajo Robert" userId="f47b3e7936766423" providerId="LiveId" clId="{4D259672-816E-4FC1-A121-6B6B484FE15D}" dt="2023-03-04T04:23:05.120" v="172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Lubajo Robert" userId="f47b3e7936766423" providerId="LiveId" clId="{4D259672-816E-4FC1-A121-6B6B484FE15D}" dt="2023-03-04T22:28:51.627" v="5890" actId="12"/>
        <pc:sldMkLst>
          <pc:docMk/>
          <pc:sldMk cId="0" sldId="259"/>
        </pc:sldMkLst>
        <pc:spChg chg="mod">
          <ac:chgData name="Lubajo Robert" userId="f47b3e7936766423" providerId="LiveId" clId="{4D259672-816E-4FC1-A121-6B6B484FE15D}" dt="2023-03-04T22:28:51.627" v="5890" actId="12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Lubajo Robert" userId="f47b3e7936766423" providerId="LiveId" clId="{4D259672-816E-4FC1-A121-6B6B484FE15D}" dt="2023-03-04T22:45:21.525" v="5968" actId="207"/>
        <pc:sldMkLst>
          <pc:docMk/>
          <pc:sldMk cId="0" sldId="294"/>
        </pc:sldMkLst>
        <pc:spChg chg="mod">
          <ac:chgData name="Lubajo Robert" userId="f47b3e7936766423" providerId="LiveId" clId="{4D259672-816E-4FC1-A121-6B6B484FE15D}" dt="2023-03-04T22:45:21.525" v="5968" actId="207"/>
          <ac:spMkLst>
            <pc:docMk/>
            <pc:sldMk cId="0" sldId="294"/>
            <ac:spMk id="3" creationId="{02BC8A62-C19E-3158-55B7-5CE8F50E7AA8}"/>
          </ac:spMkLst>
        </pc:spChg>
      </pc:sldChg>
      <pc:sldChg chg="modSp del mod">
        <pc:chgData name="Lubajo Robert" userId="f47b3e7936766423" providerId="LiveId" clId="{4D259672-816E-4FC1-A121-6B6B484FE15D}" dt="2023-03-04T21:34:41.711" v="5627" actId="2696"/>
        <pc:sldMkLst>
          <pc:docMk/>
          <pc:sldMk cId="1013575098" sldId="295"/>
        </pc:sldMkLst>
        <pc:spChg chg="mod">
          <ac:chgData name="Lubajo Robert" userId="f47b3e7936766423" providerId="LiveId" clId="{4D259672-816E-4FC1-A121-6B6B484FE15D}" dt="2023-03-04T00:18:39.248" v="1274" actId="20577"/>
          <ac:spMkLst>
            <pc:docMk/>
            <pc:sldMk cId="1013575098" sldId="295"/>
            <ac:spMk id="3" creationId="{00000000-0000-0000-0000-000000000000}"/>
          </ac:spMkLst>
        </pc:spChg>
      </pc:sldChg>
      <pc:sldChg chg="del">
        <pc:chgData name="Lubajo Robert" userId="f47b3e7936766423" providerId="LiveId" clId="{4D259672-816E-4FC1-A121-6B6B484FE15D}" dt="2023-03-04T21:26:58.392" v="5597" actId="2696"/>
        <pc:sldMkLst>
          <pc:docMk/>
          <pc:sldMk cId="1862857731" sldId="296"/>
        </pc:sldMkLst>
      </pc:sldChg>
      <pc:sldChg chg="modSp mod">
        <pc:chgData name="Lubajo Robert" userId="f47b3e7936766423" providerId="LiveId" clId="{4D259672-816E-4FC1-A121-6B6B484FE15D}" dt="2023-03-04T21:52:30.015" v="5760" actId="5793"/>
        <pc:sldMkLst>
          <pc:docMk/>
          <pc:sldMk cId="3410605478" sldId="297"/>
        </pc:sldMkLst>
        <pc:spChg chg="mod">
          <ac:chgData name="Lubajo Robert" userId="f47b3e7936766423" providerId="LiveId" clId="{4D259672-816E-4FC1-A121-6B6B484FE15D}" dt="2023-03-04T12:44:17.764" v="3427" actId="20577"/>
          <ac:spMkLst>
            <pc:docMk/>
            <pc:sldMk cId="3410605478" sldId="297"/>
            <ac:spMk id="2" creationId="{00000000-0000-0000-0000-000000000000}"/>
          </ac:spMkLst>
        </pc:spChg>
        <pc:spChg chg="mod">
          <ac:chgData name="Lubajo Robert" userId="f47b3e7936766423" providerId="LiveId" clId="{4D259672-816E-4FC1-A121-6B6B484FE15D}" dt="2023-03-04T21:52:30.015" v="5760" actId="5793"/>
          <ac:spMkLst>
            <pc:docMk/>
            <pc:sldMk cId="3410605478" sldId="297"/>
            <ac:spMk id="3" creationId="{00000000-0000-0000-0000-000000000000}"/>
          </ac:spMkLst>
        </pc:spChg>
      </pc:sldChg>
      <pc:sldChg chg="addSp delSp modSp del mod">
        <pc:chgData name="Lubajo Robert" userId="f47b3e7936766423" providerId="LiveId" clId="{4D259672-816E-4FC1-A121-6B6B484FE15D}" dt="2023-03-04T21:35:14.114" v="5628" actId="2696"/>
        <pc:sldMkLst>
          <pc:docMk/>
          <pc:sldMk cId="3029496595" sldId="298"/>
        </pc:sldMkLst>
        <pc:spChg chg="mod">
          <ac:chgData name="Lubajo Robert" userId="f47b3e7936766423" providerId="LiveId" clId="{4D259672-816E-4FC1-A121-6B6B484FE15D}" dt="2023-03-04T12:30:52.275" v="3055" actId="255"/>
          <ac:spMkLst>
            <pc:docMk/>
            <pc:sldMk cId="3029496595" sldId="298"/>
            <ac:spMk id="3" creationId="{00000000-0000-0000-0000-000000000000}"/>
          </ac:spMkLst>
        </pc:spChg>
        <pc:spChg chg="mod">
          <ac:chgData name="Lubajo Robert" userId="f47b3e7936766423" providerId="LiveId" clId="{4D259672-816E-4FC1-A121-6B6B484FE15D}" dt="2023-03-04T12:30:25.369" v="3054" actId="20577"/>
          <ac:spMkLst>
            <pc:docMk/>
            <pc:sldMk cId="3029496595" sldId="298"/>
            <ac:spMk id="4" creationId="{F050757C-F559-8E84-C7B6-49BB7585BB8A}"/>
          </ac:spMkLst>
        </pc:spChg>
        <pc:spChg chg="mod">
          <ac:chgData name="Lubajo Robert" userId="f47b3e7936766423" providerId="LiveId" clId="{4D259672-816E-4FC1-A121-6B6B484FE15D}" dt="2023-03-04T12:29:42.639" v="2999" actId="20577"/>
          <ac:spMkLst>
            <pc:docMk/>
            <pc:sldMk cId="3029496595" sldId="298"/>
            <ac:spMk id="5" creationId="{69B031DD-F05B-D524-8666-FD149B4BEE7F}"/>
          </ac:spMkLst>
        </pc:spChg>
        <pc:spChg chg="mod">
          <ac:chgData name="Lubajo Robert" userId="f47b3e7936766423" providerId="LiveId" clId="{4D259672-816E-4FC1-A121-6B6B484FE15D}" dt="2023-03-04T12:33:06.675" v="3092" actId="20577"/>
          <ac:spMkLst>
            <pc:docMk/>
            <pc:sldMk cId="3029496595" sldId="298"/>
            <ac:spMk id="10" creationId="{4994F355-0FB5-3ADE-5A51-D702782E0C4D}"/>
          </ac:spMkLst>
        </pc:spChg>
        <pc:picChg chg="add mod">
          <ac:chgData name="Lubajo Robert" userId="f47b3e7936766423" providerId="LiveId" clId="{4D259672-816E-4FC1-A121-6B6B484FE15D}" dt="2023-03-04T12:33:46.325" v="3096" actId="1076"/>
          <ac:picMkLst>
            <pc:docMk/>
            <pc:sldMk cId="3029496595" sldId="298"/>
            <ac:picMk id="6" creationId="{F5687DFB-42DF-FDA4-01A2-09B3818FC9A2}"/>
          </ac:picMkLst>
        </pc:picChg>
        <pc:picChg chg="del">
          <ac:chgData name="Lubajo Robert" userId="f47b3e7936766423" providerId="LiveId" clId="{4D259672-816E-4FC1-A121-6B6B484FE15D}" dt="2023-03-04T12:31:13.565" v="3056" actId="478"/>
          <ac:picMkLst>
            <pc:docMk/>
            <pc:sldMk cId="3029496595" sldId="298"/>
            <ac:picMk id="7" creationId="{DF644084-352B-2A1D-3072-84708F805400}"/>
          </ac:picMkLst>
        </pc:picChg>
        <pc:picChg chg="del">
          <ac:chgData name="Lubajo Robert" userId="f47b3e7936766423" providerId="LiveId" clId="{4D259672-816E-4FC1-A121-6B6B484FE15D}" dt="2023-03-04T12:31:16.420" v="3057" actId="478"/>
          <ac:picMkLst>
            <pc:docMk/>
            <pc:sldMk cId="3029496595" sldId="298"/>
            <ac:picMk id="9" creationId="{CEAC1052-AA36-A081-2060-008DA19EFD5D}"/>
          </ac:picMkLst>
        </pc:picChg>
      </pc:sldChg>
      <pc:sldChg chg="del">
        <pc:chgData name="Lubajo Robert" userId="f47b3e7936766423" providerId="LiveId" clId="{4D259672-816E-4FC1-A121-6B6B484FE15D}" dt="2023-03-04T21:27:02.717" v="5598" actId="2696"/>
        <pc:sldMkLst>
          <pc:docMk/>
          <pc:sldMk cId="879023046" sldId="299"/>
        </pc:sldMkLst>
      </pc:sldChg>
      <pc:sldChg chg="new del">
        <pc:chgData name="Lubajo Robert" userId="f47b3e7936766423" providerId="LiveId" clId="{4D259672-816E-4FC1-A121-6B6B484FE15D}" dt="2023-03-04T21:27:14.781" v="5599" actId="2696"/>
        <pc:sldMkLst>
          <pc:docMk/>
          <pc:sldMk cId="3424048723" sldId="300"/>
        </pc:sldMkLst>
      </pc:sldChg>
      <pc:sldChg chg="modSp new mod">
        <pc:chgData name="Lubajo Robert" userId="f47b3e7936766423" providerId="LiveId" clId="{4D259672-816E-4FC1-A121-6B6B484FE15D}" dt="2023-03-04T23:02:19.699" v="6050" actId="20577"/>
        <pc:sldMkLst>
          <pc:docMk/>
          <pc:sldMk cId="1334134015" sldId="301"/>
        </pc:sldMkLst>
        <pc:spChg chg="mod">
          <ac:chgData name="Lubajo Robert" userId="f47b3e7936766423" providerId="LiveId" clId="{4D259672-816E-4FC1-A121-6B6B484FE15D}" dt="2023-03-04T04:11:11.841" v="1341" actId="14100"/>
          <ac:spMkLst>
            <pc:docMk/>
            <pc:sldMk cId="1334134015" sldId="301"/>
            <ac:spMk id="2" creationId="{0044200C-2C22-D8F8-DB7A-BE43F9F4311F}"/>
          </ac:spMkLst>
        </pc:spChg>
        <pc:spChg chg="mod">
          <ac:chgData name="Lubajo Robert" userId="f47b3e7936766423" providerId="LiveId" clId="{4D259672-816E-4FC1-A121-6B6B484FE15D}" dt="2023-03-04T23:02:19.699" v="6050" actId="20577"/>
          <ac:spMkLst>
            <pc:docMk/>
            <pc:sldMk cId="1334134015" sldId="301"/>
            <ac:spMk id="3" creationId="{7DC1836B-5572-2942-7957-3281122CD5A3}"/>
          </ac:spMkLst>
        </pc:spChg>
      </pc:sldChg>
      <pc:sldChg chg="addSp modSp new mod">
        <pc:chgData name="Lubajo Robert" userId="f47b3e7936766423" providerId="LiveId" clId="{4D259672-816E-4FC1-A121-6B6B484FE15D}" dt="2023-03-04T22:54:23.525" v="6002" actId="1076"/>
        <pc:sldMkLst>
          <pc:docMk/>
          <pc:sldMk cId="3380905390" sldId="302"/>
        </pc:sldMkLst>
        <pc:spChg chg="mod">
          <ac:chgData name="Lubajo Robert" userId="f47b3e7936766423" providerId="LiveId" clId="{4D259672-816E-4FC1-A121-6B6B484FE15D}" dt="2023-03-04T22:54:16.426" v="6001" actId="20577"/>
          <ac:spMkLst>
            <pc:docMk/>
            <pc:sldMk cId="3380905390" sldId="302"/>
            <ac:spMk id="2" creationId="{113AB6AE-7ECA-8B9B-0E21-D246E3680C5A}"/>
          </ac:spMkLst>
        </pc:spChg>
        <pc:spChg chg="mod">
          <ac:chgData name="Lubajo Robert" userId="f47b3e7936766423" providerId="LiveId" clId="{4D259672-816E-4FC1-A121-6B6B484FE15D}" dt="2023-03-04T20:12:48.269" v="4207" actId="14100"/>
          <ac:spMkLst>
            <pc:docMk/>
            <pc:sldMk cId="3380905390" sldId="302"/>
            <ac:spMk id="3" creationId="{F62D771F-40CD-BE92-082F-A8CFD28CFAD0}"/>
          </ac:spMkLst>
        </pc:spChg>
        <pc:picChg chg="add mod">
          <ac:chgData name="Lubajo Robert" userId="f47b3e7936766423" providerId="LiveId" clId="{4D259672-816E-4FC1-A121-6B6B484FE15D}" dt="2023-03-04T22:54:23.525" v="6002" actId="1076"/>
          <ac:picMkLst>
            <pc:docMk/>
            <pc:sldMk cId="3380905390" sldId="302"/>
            <ac:picMk id="4" creationId="{B0F291DD-0B19-9C6A-22B0-30B86BC27D26}"/>
          </ac:picMkLst>
        </pc:picChg>
      </pc:sldChg>
      <pc:sldChg chg="addSp modSp new mod">
        <pc:chgData name="Lubajo Robert" userId="f47b3e7936766423" providerId="LiveId" clId="{4D259672-816E-4FC1-A121-6B6B484FE15D}" dt="2023-03-04T23:05:10.036" v="6065" actId="20577"/>
        <pc:sldMkLst>
          <pc:docMk/>
          <pc:sldMk cId="1551343265" sldId="303"/>
        </pc:sldMkLst>
        <pc:spChg chg="mod">
          <ac:chgData name="Lubajo Robert" userId="f47b3e7936766423" providerId="LiveId" clId="{4D259672-816E-4FC1-A121-6B6B484FE15D}" dt="2023-03-04T20:22:16.841" v="4513" actId="255"/>
          <ac:spMkLst>
            <pc:docMk/>
            <pc:sldMk cId="1551343265" sldId="303"/>
            <ac:spMk id="2" creationId="{BDD1452D-B0DD-AC99-54BC-A373787625DD}"/>
          </ac:spMkLst>
        </pc:spChg>
        <pc:spChg chg="mod">
          <ac:chgData name="Lubajo Robert" userId="f47b3e7936766423" providerId="LiveId" clId="{4D259672-816E-4FC1-A121-6B6B484FE15D}" dt="2023-03-04T20:17:38.208" v="4336" actId="14100"/>
          <ac:spMkLst>
            <pc:docMk/>
            <pc:sldMk cId="1551343265" sldId="303"/>
            <ac:spMk id="3" creationId="{186841D1-7662-8435-6DF2-9EB1B30D03B9}"/>
          </ac:spMkLst>
        </pc:spChg>
        <pc:spChg chg="add mod">
          <ac:chgData name="Lubajo Robert" userId="f47b3e7936766423" providerId="LiveId" clId="{4D259672-816E-4FC1-A121-6B6B484FE15D}" dt="2023-03-04T20:18:26.949" v="4357" actId="255"/>
          <ac:spMkLst>
            <pc:docMk/>
            <pc:sldMk cId="1551343265" sldId="303"/>
            <ac:spMk id="5" creationId="{0C4BA9FA-9607-8727-3714-9B872B6DA8F7}"/>
          </ac:spMkLst>
        </pc:spChg>
        <pc:spChg chg="add mod">
          <ac:chgData name="Lubajo Robert" userId="f47b3e7936766423" providerId="LiveId" clId="{4D259672-816E-4FC1-A121-6B6B484FE15D}" dt="2023-03-04T23:05:10.036" v="6065" actId="20577"/>
          <ac:spMkLst>
            <pc:docMk/>
            <pc:sldMk cId="1551343265" sldId="303"/>
            <ac:spMk id="6" creationId="{727D16DE-AFF6-547F-EFEC-9745227F42B5}"/>
          </ac:spMkLst>
        </pc:spChg>
        <pc:spChg chg="add mod">
          <ac:chgData name="Lubajo Robert" userId="f47b3e7936766423" providerId="LiveId" clId="{4D259672-816E-4FC1-A121-6B6B484FE15D}" dt="2023-03-04T20:25:49.373" v="4528" actId="255"/>
          <ac:spMkLst>
            <pc:docMk/>
            <pc:sldMk cId="1551343265" sldId="303"/>
            <ac:spMk id="7" creationId="{77470598-C1F1-2802-D1B4-04B516490800}"/>
          </ac:spMkLst>
        </pc:spChg>
        <pc:picChg chg="add mod">
          <ac:chgData name="Lubajo Robert" userId="f47b3e7936766423" providerId="LiveId" clId="{4D259672-816E-4FC1-A121-6B6B484FE15D}" dt="2023-03-04T20:17:19.991" v="4327" actId="14100"/>
          <ac:picMkLst>
            <pc:docMk/>
            <pc:sldMk cId="1551343265" sldId="303"/>
            <ac:picMk id="4" creationId="{30FB6E3C-5E73-929A-8D9F-1CD0D4926FCA}"/>
          </ac:picMkLst>
        </pc:picChg>
      </pc:sldChg>
      <pc:sldChg chg="addSp modSp new mod">
        <pc:chgData name="Lubajo Robert" userId="f47b3e7936766423" providerId="LiveId" clId="{4D259672-816E-4FC1-A121-6B6B484FE15D}" dt="2023-03-04T20:29:44.669" v="4566" actId="14100"/>
        <pc:sldMkLst>
          <pc:docMk/>
          <pc:sldMk cId="2809462126" sldId="304"/>
        </pc:sldMkLst>
        <pc:spChg chg="mod">
          <ac:chgData name="Lubajo Robert" userId="f47b3e7936766423" providerId="LiveId" clId="{4D259672-816E-4FC1-A121-6B6B484FE15D}" dt="2023-03-04T20:27:05.706" v="4552" actId="207"/>
          <ac:spMkLst>
            <pc:docMk/>
            <pc:sldMk cId="2809462126" sldId="304"/>
            <ac:spMk id="2" creationId="{BEDBB8FD-66DE-1AAD-41BE-B7C0322CAE98}"/>
          </ac:spMkLst>
        </pc:spChg>
        <pc:spChg chg="mod">
          <ac:chgData name="Lubajo Robert" userId="f47b3e7936766423" providerId="LiveId" clId="{4D259672-816E-4FC1-A121-6B6B484FE15D}" dt="2023-03-04T20:27:32.375" v="4556" actId="14100"/>
          <ac:spMkLst>
            <pc:docMk/>
            <pc:sldMk cId="2809462126" sldId="304"/>
            <ac:spMk id="3" creationId="{E07F2360-C007-B1C0-1ACC-68921325820B}"/>
          </ac:spMkLst>
        </pc:spChg>
        <pc:picChg chg="add mod">
          <ac:chgData name="Lubajo Robert" userId="f47b3e7936766423" providerId="LiveId" clId="{4D259672-816E-4FC1-A121-6B6B484FE15D}" dt="2023-03-04T20:29:44.669" v="4566" actId="14100"/>
          <ac:picMkLst>
            <pc:docMk/>
            <pc:sldMk cId="2809462126" sldId="304"/>
            <ac:picMk id="4" creationId="{46F68363-3908-0066-2E26-CC770D2388B6}"/>
          </ac:picMkLst>
        </pc:picChg>
      </pc:sldChg>
      <pc:sldChg chg="addSp modSp new mod">
        <pc:chgData name="Lubajo Robert" userId="f47b3e7936766423" providerId="LiveId" clId="{4D259672-816E-4FC1-A121-6B6B484FE15D}" dt="2023-03-04T22:19:01.569" v="5871" actId="255"/>
        <pc:sldMkLst>
          <pc:docMk/>
          <pc:sldMk cId="1805547152" sldId="305"/>
        </pc:sldMkLst>
        <pc:spChg chg="mod">
          <ac:chgData name="Lubajo Robert" userId="f47b3e7936766423" providerId="LiveId" clId="{4D259672-816E-4FC1-A121-6B6B484FE15D}" dt="2023-03-04T22:19:01.569" v="5871" actId="255"/>
          <ac:spMkLst>
            <pc:docMk/>
            <pc:sldMk cId="1805547152" sldId="305"/>
            <ac:spMk id="2" creationId="{525D3A6B-31ED-FC3E-CB5E-EBD893FDAEC6}"/>
          </ac:spMkLst>
        </pc:spChg>
        <pc:spChg chg="mod">
          <ac:chgData name="Lubajo Robert" userId="f47b3e7936766423" providerId="LiveId" clId="{4D259672-816E-4FC1-A121-6B6B484FE15D}" dt="2023-03-04T20:31:02.718" v="4583" actId="14100"/>
          <ac:spMkLst>
            <pc:docMk/>
            <pc:sldMk cId="1805547152" sldId="305"/>
            <ac:spMk id="3" creationId="{E03DF062-57AC-D5D1-5580-A3B2EEE2AEC2}"/>
          </ac:spMkLst>
        </pc:spChg>
        <pc:picChg chg="add mod">
          <ac:chgData name="Lubajo Robert" userId="f47b3e7936766423" providerId="LiveId" clId="{4D259672-816E-4FC1-A121-6B6B484FE15D}" dt="2023-03-04T20:31:51.978" v="4590" actId="14100"/>
          <ac:picMkLst>
            <pc:docMk/>
            <pc:sldMk cId="1805547152" sldId="305"/>
            <ac:picMk id="4" creationId="{F5A17119-D2C1-F1F5-DD09-DBFDC0722ECA}"/>
          </ac:picMkLst>
        </pc:picChg>
      </pc:sldChg>
      <pc:sldChg chg="addSp modSp new mod">
        <pc:chgData name="Lubajo Robert" userId="f47b3e7936766423" providerId="LiveId" clId="{4D259672-816E-4FC1-A121-6B6B484FE15D}" dt="2023-03-04T22:35:12.463" v="5945" actId="5793"/>
        <pc:sldMkLst>
          <pc:docMk/>
          <pc:sldMk cId="1739676474" sldId="306"/>
        </pc:sldMkLst>
        <pc:spChg chg="mod">
          <ac:chgData name="Lubajo Robert" userId="f47b3e7936766423" providerId="LiveId" clId="{4D259672-816E-4FC1-A121-6B6B484FE15D}" dt="2023-03-04T22:19:12.451" v="5872" actId="255"/>
          <ac:spMkLst>
            <pc:docMk/>
            <pc:sldMk cId="1739676474" sldId="306"/>
            <ac:spMk id="2" creationId="{7D9CECA5-7A16-D59B-B2AA-1B5982B0B87B}"/>
          </ac:spMkLst>
        </pc:spChg>
        <pc:spChg chg="mod">
          <ac:chgData name="Lubajo Robert" userId="f47b3e7936766423" providerId="LiveId" clId="{4D259672-816E-4FC1-A121-6B6B484FE15D}" dt="2023-03-04T20:36:41.893" v="4619" actId="20577"/>
          <ac:spMkLst>
            <pc:docMk/>
            <pc:sldMk cId="1739676474" sldId="306"/>
            <ac:spMk id="3" creationId="{9B826D41-200E-37E2-3433-4365D9897D0B}"/>
          </ac:spMkLst>
        </pc:spChg>
        <pc:spChg chg="add mod">
          <ac:chgData name="Lubajo Robert" userId="f47b3e7936766423" providerId="LiveId" clId="{4D259672-816E-4FC1-A121-6B6B484FE15D}" dt="2023-03-04T22:35:12.463" v="5945" actId="5793"/>
          <ac:spMkLst>
            <pc:docMk/>
            <pc:sldMk cId="1739676474" sldId="306"/>
            <ac:spMk id="5" creationId="{224E40EB-7E16-7599-E832-C5986FC7F187}"/>
          </ac:spMkLst>
        </pc:spChg>
        <pc:picChg chg="add mod">
          <ac:chgData name="Lubajo Robert" userId="f47b3e7936766423" providerId="LiveId" clId="{4D259672-816E-4FC1-A121-6B6B484FE15D}" dt="2023-03-04T22:03:32.643" v="5786" actId="1035"/>
          <ac:picMkLst>
            <pc:docMk/>
            <pc:sldMk cId="1739676474" sldId="306"/>
            <ac:picMk id="4" creationId="{BA14A6F6-B873-175C-3C47-E96D6EF673C2}"/>
          </ac:picMkLst>
        </pc:picChg>
      </pc:sldChg>
      <pc:sldChg chg="addSp modSp new mod">
        <pc:chgData name="Lubajo Robert" userId="f47b3e7936766423" providerId="LiveId" clId="{4D259672-816E-4FC1-A121-6B6B484FE15D}" dt="2023-03-04T22:36:22.378" v="5952" actId="5793"/>
        <pc:sldMkLst>
          <pc:docMk/>
          <pc:sldMk cId="2814543470" sldId="307"/>
        </pc:sldMkLst>
        <pc:spChg chg="mod">
          <ac:chgData name="Lubajo Robert" userId="f47b3e7936766423" providerId="LiveId" clId="{4D259672-816E-4FC1-A121-6B6B484FE15D}" dt="2023-03-04T20:41:10.017" v="4789" actId="14100"/>
          <ac:spMkLst>
            <pc:docMk/>
            <pc:sldMk cId="2814543470" sldId="307"/>
            <ac:spMk id="2" creationId="{7ECB3109-B334-10A6-61D6-1B53150F7CA6}"/>
          </ac:spMkLst>
        </pc:spChg>
        <pc:spChg chg="mod">
          <ac:chgData name="Lubajo Robert" userId="f47b3e7936766423" providerId="LiveId" clId="{4D259672-816E-4FC1-A121-6B6B484FE15D}" dt="2023-03-04T22:36:22.378" v="5952" actId="5793"/>
          <ac:spMkLst>
            <pc:docMk/>
            <pc:sldMk cId="2814543470" sldId="307"/>
            <ac:spMk id="3" creationId="{587EFF5D-1117-D889-FA6C-A1B989D457C2}"/>
          </ac:spMkLst>
        </pc:spChg>
        <pc:spChg chg="add mod">
          <ac:chgData name="Lubajo Robert" userId="f47b3e7936766423" providerId="LiveId" clId="{4D259672-816E-4FC1-A121-6B6B484FE15D}" dt="2023-03-04T20:42:28.667" v="4835" actId="14100"/>
          <ac:spMkLst>
            <pc:docMk/>
            <pc:sldMk cId="2814543470" sldId="307"/>
            <ac:spMk id="4" creationId="{FDCCAFAA-E3F2-21E1-19C1-1F37B91E891F}"/>
          </ac:spMkLst>
        </pc:spChg>
      </pc:sldChg>
      <pc:sldChg chg="addSp modSp new mod">
        <pc:chgData name="Lubajo Robert" userId="f47b3e7936766423" providerId="LiveId" clId="{4D259672-816E-4FC1-A121-6B6B484FE15D}" dt="2023-03-04T21:01:38.145" v="5072" actId="14100"/>
        <pc:sldMkLst>
          <pc:docMk/>
          <pc:sldMk cId="733042907" sldId="308"/>
        </pc:sldMkLst>
        <pc:spChg chg="mod">
          <ac:chgData name="Lubajo Robert" userId="f47b3e7936766423" providerId="LiveId" clId="{4D259672-816E-4FC1-A121-6B6B484FE15D}" dt="2023-03-04T21:01:38.145" v="5072" actId="14100"/>
          <ac:spMkLst>
            <pc:docMk/>
            <pc:sldMk cId="733042907" sldId="308"/>
            <ac:spMk id="2" creationId="{CA0D0562-61B3-D111-A321-B02C722BC3B2}"/>
          </ac:spMkLst>
        </pc:spChg>
        <pc:spChg chg="mod">
          <ac:chgData name="Lubajo Robert" userId="f47b3e7936766423" providerId="LiveId" clId="{4D259672-816E-4FC1-A121-6B6B484FE15D}" dt="2023-03-04T20:47:57.882" v="4988" actId="14100"/>
          <ac:spMkLst>
            <pc:docMk/>
            <pc:sldMk cId="733042907" sldId="308"/>
            <ac:spMk id="3" creationId="{B22BCB88-FBC5-651D-700E-0AE6E9F9804C}"/>
          </ac:spMkLst>
        </pc:spChg>
        <pc:picChg chg="add mod">
          <ac:chgData name="Lubajo Robert" userId="f47b3e7936766423" providerId="LiveId" clId="{4D259672-816E-4FC1-A121-6B6B484FE15D}" dt="2023-03-04T21:01:31.714" v="5071" actId="1076"/>
          <ac:picMkLst>
            <pc:docMk/>
            <pc:sldMk cId="733042907" sldId="308"/>
            <ac:picMk id="4" creationId="{4016F8A2-3BC2-C380-FEBA-1EC5924E178A}"/>
          </ac:picMkLst>
        </pc:picChg>
      </pc:sldChg>
      <pc:sldChg chg="addSp modSp new mod">
        <pc:chgData name="Lubajo Robert" userId="f47b3e7936766423" providerId="LiveId" clId="{4D259672-816E-4FC1-A121-6B6B484FE15D}" dt="2023-03-04T23:09:31.185" v="6067" actId="14100"/>
        <pc:sldMkLst>
          <pc:docMk/>
          <pc:sldMk cId="2395520733" sldId="309"/>
        </pc:sldMkLst>
        <pc:spChg chg="mod">
          <ac:chgData name="Lubajo Robert" userId="f47b3e7936766423" providerId="LiveId" clId="{4D259672-816E-4FC1-A121-6B6B484FE15D}" dt="2023-03-04T22:38:49.722" v="5954" actId="14100"/>
          <ac:spMkLst>
            <pc:docMk/>
            <pc:sldMk cId="2395520733" sldId="309"/>
            <ac:spMk id="2" creationId="{BC038577-EA9B-8338-DA0C-CB29D9B9048C}"/>
          </ac:spMkLst>
        </pc:spChg>
        <pc:spChg chg="mod">
          <ac:chgData name="Lubajo Robert" userId="f47b3e7936766423" providerId="LiveId" clId="{4D259672-816E-4FC1-A121-6B6B484FE15D}" dt="2023-03-04T21:45:57.076" v="5736" actId="14100"/>
          <ac:spMkLst>
            <pc:docMk/>
            <pc:sldMk cId="2395520733" sldId="309"/>
            <ac:spMk id="3" creationId="{B3F3D1A1-9FF2-B2B1-B96E-C230C35A12CC}"/>
          </ac:spMkLst>
        </pc:spChg>
        <pc:picChg chg="add mod">
          <ac:chgData name="Lubajo Robert" userId="f47b3e7936766423" providerId="LiveId" clId="{4D259672-816E-4FC1-A121-6B6B484FE15D}" dt="2023-03-04T23:09:31.185" v="6067" actId="14100"/>
          <ac:picMkLst>
            <pc:docMk/>
            <pc:sldMk cId="2395520733" sldId="309"/>
            <ac:picMk id="4" creationId="{EEDC0549-2580-20AB-FEF8-EFDF7CB98A31}"/>
          </ac:picMkLst>
        </pc:picChg>
        <pc:picChg chg="add mod">
          <ac:chgData name="Lubajo Robert" userId="f47b3e7936766423" providerId="LiveId" clId="{4D259672-816E-4FC1-A121-6B6B484FE15D}" dt="2023-03-04T21:06:24.577" v="5133" actId="1076"/>
          <ac:picMkLst>
            <pc:docMk/>
            <pc:sldMk cId="2395520733" sldId="309"/>
            <ac:picMk id="5" creationId="{1A754712-4269-0FCE-860C-419FD0530D70}"/>
          </ac:picMkLst>
        </pc:picChg>
      </pc:sldChg>
      <pc:sldChg chg="addSp delSp modSp new mod">
        <pc:chgData name="Lubajo Robert" userId="f47b3e7936766423" providerId="LiveId" clId="{4D259672-816E-4FC1-A121-6B6B484FE15D}" dt="2023-03-04T22:24:31.273" v="5882" actId="5793"/>
        <pc:sldMkLst>
          <pc:docMk/>
          <pc:sldMk cId="672805496" sldId="310"/>
        </pc:sldMkLst>
        <pc:spChg chg="mod">
          <ac:chgData name="Lubajo Robert" userId="f47b3e7936766423" providerId="LiveId" clId="{4D259672-816E-4FC1-A121-6B6B484FE15D}" dt="2023-03-04T22:05:53.392" v="5788" actId="255"/>
          <ac:spMkLst>
            <pc:docMk/>
            <pc:sldMk cId="672805496" sldId="310"/>
            <ac:spMk id="2" creationId="{6FAEEA01-54C2-5490-D1AB-F9788DAEAB0F}"/>
          </ac:spMkLst>
        </pc:spChg>
        <pc:spChg chg="mod">
          <ac:chgData name="Lubajo Robert" userId="f47b3e7936766423" providerId="LiveId" clId="{4D259672-816E-4FC1-A121-6B6B484FE15D}" dt="2023-03-04T22:24:31.273" v="5882" actId="5793"/>
          <ac:spMkLst>
            <pc:docMk/>
            <pc:sldMk cId="672805496" sldId="310"/>
            <ac:spMk id="3" creationId="{8E7F1338-5036-B0DE-5C07-4C4D6BB2EA8A}"/>
          </ac:spMkLst>
        </pc:spChg>
        <pc:spChg chg="add del mod">
          <ac:chgData name="Lubajo Robert" userId="f47b3e7936766423" providerId="LiveId" clId="{4D259672-816E-4FC1-A121-6B6B484FE15D}" dt="2023-03-04T21:16:04.458" v="5420"/>
          <ac:spMkLst>
            <pc:docMk/>
            <pc:sldMk cId="672805496" sldId="310"/>
            <ac:spMk id="4" creationId="{3A11ACB6-9CD5-3722-25A9-35997F43377F}"/>
          </ac:spMkLst>
        </pc:spChg>
      </pc:sldChg>
      <pc:sldChg chg="addSp modSp new mod">
        <pc:chgData name="Lubajo Robert" userId="f47b3e7936766423" providerId="LiveId" clId="{4D259672-816E-4FC1-A121-6B6B484FE15D}" dt="2023-03-04T23:12:27.062" v="6082" actId="14100"/>
        <pc:sldMkLst>
          <pc:docMk/>
          <pc:sldMk cId="1596433909" sldId="311"/>
        </pc:sldMkLst>
        <pc:spChg chg="mod">
          <ac:chgData name="Lubajo Robert" userId="f47b3e7936766423" providerId="LiveId" clId="{4D259672-816E-4FC1-A121-6B6B484FE15D}" dt="2023-03-04T21:16:56.046" v="5455" actId="14100"/>
          <ac:spMkLst>
            <pc:docMk/>
            <pc:sldMk cId="1596433909" sldId="311"/>
            <ac:spMk id="2" creationId="{AEFF4B94-2E90-319A-A929-8C59D09E8EC8}"/>
          </ac:spMkLst>
        </pc:spChg>
        <pc:spChg chg="mod">
          <ac:chgData name="Lubajo Robert" userId="f47b3e7936766423" providerId="LiveId" clId="{4D259672-816E-4FC1-A121-6B6B484FE15D}" dt="2023-03-04T23:12:02.390" v="6081" actId="20577"/>
          <ac:spMkLst>
            <pc:docMk/>
            <pc:sldMk cId="1596433909" sldId="311"/>
            <ac:spMk id="3" creationId="{C0BAE2ED-07EA-F486-D9F2-51091B2DA173}"/>
          </ac:spMkLst>
        </pc:spChg>
        <pc:spChg chg="add mod">
          <ac:chgData name="Lubajo Robert" userId="f47b3e7936766423" providerId="LiveId" clId="{4D259672-816E-4FC1-A121-6B6B484FE15D}" dt="2023-03-04T23:12:27.062" v="6082" actId="14100"/>
          <ac:spMkLst>
            <pc:docMk/>
            <pc:sldMk cId="1596433909" sldId="311"/>
            <ac:spMk id="4" creationId="{600EAB14-F04A-02FB-D8B6-60FAEC32110F}"/>
          </ac:spMkLst>
        </pc:spChg>
        <pc:picChg chg="add mod">
          <ac:chgData name="Lubajo Robert" userId="f47b3e7936766423" providerId="LiveId" clId="{4D259672-816E-4FC1-A121-6B6B484FE15D}" dt="2023-03-04T21:23:29.777" v="5595" actId="14100"/>
          <ac:picMkLst>
            <pc:docMk/>
            <pc:sldMk cId="1596433909" sldId="311"/>
            <ac:picMk id="5" creationId="{B2F76E9E-0A81-AB07-2C09-C539726E5E50}"/>
          </ac:picMkLst>
        </pc:picChg>
      </pc:sldChg>
      <pc:sldChg chg="modSp new mod">
        <pc:chgData name="Lubajo Robert" userId="f47b3e7936766423" providerId="LiveId" clId="{4D259672-816E-4FC1-A121-6B6B484FE15D}" dt="2023-03-04T22:53:25.099" v="5984" actId="20577"/>
        <pc:sldMkLst>
          <pc:docMk/>
          <pc:sldMk cId="306637380" sldId="312"/>
        </pc:sldMkLst>
        <pc:spChg chg="mod">
          <ac:chgData name="Lubajo Robert" userId="f47b3e7936766423" providerId="LiveId" clId="{4D259672-816E-4FC1-A121-6B6B484FE15D}" dt="2023-03-04T22:53:19.373" v="5983" actId="20577"/>
          <ac:spMkLst>
            <pc:docMk/>
            <pc:sldMk cId="306637380" sldId="312"/>
            <ac:spMk id="2" creationId="{827A356F-7376-1803-B1ED-5E1E7AF8067F}"/>
          </ac:spMkLst>
        </pc:spChg>
        <pc:spChg chg="mod">
          <ac:chgData name="Lubajo Robert" userId="f47b3e7936766423" providerId="LiveId" clId="{4D259672-816E-4FC1-A121-6B6B484FE15D}" dt="2023-03-04T22:53:25.099" v="5984" actId="20577"/>
          <ac:spMkLst>
            <pc:docMk/>
            <pc:sldMk cId="306637380" sldId="312"/>
            <ac:spMk id="3" creationId="{5691DAA9-3CC1-B506-1133-CEBC3AD612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3A58B-82D7-41AA-9652-4710250BDC04}" type="datetimeFigureOut">
              <a:rPr lang="en-GB" smtClean="0"/>
              <a:t>04/03/2023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7FFC-B0CF-41FA-8E47-448BDD4E9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E7FFC-B0CF-41FA-8E47-448BDD4E96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4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0B2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6890" y="1458011"/>
            <a:ext cx="3279140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072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2073" y="218540"/>
            <a:ext cx="107505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1977" y="3358153"/>
            <a:ext cx="6720044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B2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" y="1066800"/>
            <a:ext cx="6242303" cy="5273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505" y="2149729"/>
            <a:ext cx="741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4000" b="1" spc="-10" dirty="0">
                <a:solidFill>
                  <a:srgbClr val="0B2B1B"/>
                </a:solidFill>
                <a:latin typeface="Arial"/>
                <a:cs typeface="Arial"/>
              </a:rPr>
              <a:t>Student Lead Seminar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11977" y="3358153"/>
            <a:ext cx="7082598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95"/>
              </a:spcBef>
            </a:pPr>
            <a:r>
              <a:rPr lang="en-GB" spc="-10" dirty="0"/>
              <a:t>COVID-19 Response in the UN System in South Sudan</a:t>
            </a:r>
            <a:endParaRPr spc="-10" dirty="0"/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endParaRPr sz="5000" dirty="0"/>
          </a:p>
          <a:p>
            <a:pPr marL="26034" algn="ctr">
              <a:lnSpc>
                <a:spcPct val="100000"/>
              </a:lnSpc>
            </a:pPr>
            <a:r>
              <a:rPr lang="en-GB" sz="3000" b="0" spc="-5" dirty="0">
                <a:latin typeface="Arial MT"/>
                <a:cs typeface="Arial MT"/>
              </a:rPr>
              <a:t>Robert Lubajo</a:t>
            </a:r>
          </a:p>
          <a:p>
            <a:pPr marL="26034" algn="ctr">
              <a:lnSpc>
                <a:spcPct val="100000"/>
              </a:lnSpc>
            </a:pPr>
            <a:r>
              <a:rPr lang="en-GB" sz="1600" b="0" spc="-5" dirty="0">
                <a:latin typeface="Arial MT"/>
                <a:cs typeface="Arial MT"/>
              </a:rPr>
              <a:t>MSc. Health Policy Planning and Financing </a:t>
            </a:r>
          </a:p>
          <a:p>
            <a:pPr marL="26034" algn="ctr">
              <a:lnSpc>
                <a:spcPct val="100000"/>
              </a:lnSpc>
            </a:pPr>
            <a:r>
              <a:rPr lang="en-GB" sz="1600" b="0" spc="-5" dirty="0">
                <a:latin typeface="Arial MT"/>
                <a:cs typeface="Arial MT"/>
              </a:rPr>
              <a:t>Chevening Scholar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3109-B334-10A6-61D6-1B53150F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072" y="218540"/>
            <a:ext cx="2262927" cy="98488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What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FF5D-1117-D889-FA6C-A1B989D45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133601"/>
            <a:ext cx="8610600" cy="307776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Reduce cost to $90 for UN personnel</a:t>
            </a:r>
          </a:p>
          <a:p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Sample collection in safe place</a:t>
            </a:r>
          </a:p>
          <a:p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Timely results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b="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3200" b="0" dirty="0">
                <a:solidFill>
                  <a:schemeClr val="accent1"/>
                </a:solidFill>
              </a:rPr>
              <a:t>Successful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CAFAA-E3F2-21E1-19C1-1F37B91E891F}"/>
              </a:ext>
            </a:extLst>
          </p:cNvPr>
          <p:cNvSpPr txBox="1"/>
          <p:nvPr/>
        </p:nvSpPr>
        <p:spPr>
          <a:xfrm>
            <a:off x="762000" y="1524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Negotiation with the private laboratory</a:t>
            </a:r>
          </a:p>
        </p:txBody>
      </p:sp>
    </p:spTree>
    <p:extLst>
      <p:ext uri="{BB962C8B-B14F-4D97-AF65-F5344CB8AC3E}">
        <p14:creationId xmlns:p14="http://schemas.microsoft.com/office/powerpoint/2010/main" val="281454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0562-61B3-D111-A321-B02C722B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18540"/>
            <a:ext cx="5714999" cy="98488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When COVID-19 Vaccine was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CB88-FBC5-651D-700E-0AE6E9F98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143000"/>
            <a:ext cx="8991600" cy="549645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016F8A2-3BC2-C380-FEBA-1EC5924E1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6" t="16183" r="20712" b="6764"/>
          <a:stretch/>
        </p:blipFill>
        <p:spPr>
          <a:xfrm>
            <a:off x="152400" y="1208315"/>
            <a:ext cx="8839200" cy="54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577-EA9B-8338-DA0C-CB29D9B9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8540"/>
            <a:ext cx="6248400" cy="861774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Duty stations with and without UN Clinic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3D1A1-9FF2-B2B1-B96E-C230C35A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067800" cy="57911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picture containing floor, person, indoor&#10;&#10;Description automatically generated">
            <a:extLst>
              <a:ext uri="{FF2B5EF4-FFF2-40B4-BE49-F238E27FC236}">
                <a16:creationId xmlns:a16="http://schemas.microsoft.com/office/drawing/2014/main" id="{EEDC0549-2580-20AB-FEF8-EFDF7CB98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88572"/>
            <a:ext cx="4343400" cy="5791199"/>
          </a:xfrm>
          <a:prstGeom prst="rect">
            <a:avLst/>
          </a:prstGeom>
        </p:spPr>
      </p:pic>
      <p:pic>
        <p:nvPicPr>
          <p:cNvPr id="5" name="Content Placeholder 4" descr="A picture containing sky&#10;&#10;Description automatically generated">
            <a:extLst>
              <a:ext uri="{FF2B5EF4-FFF2-40B4-BE49-F238E27FC236}">
                <a16:creationId xmlns:a16="http://schemas.microsoft.com/office/drawing/2014/main" id="{1A754712-4269-0FCE-860C-419FD0530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1088572"/>
            <a:ext cx="4267198" cy="5715000"/>
          </a:xfrm>
        </p:spPr>
      </p:pic>
    </p:spTree>
    <p:extLst>
      <p:ext uri="{BB962C8B-B14F-4D97-AF65-F5344CB8AC3E}">
        <p14:creationId xmlns:p14="http://schemas.microsoft.com/office/powerpoint/2010/main" val="239552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EA01-54C2-5490-D1AB-F9788DAE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072" y="533400"/>
            <a:ext cx="3329727" cy="49244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Accomplishments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1338-5036-B0DE-5C07-4C4D6BB2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3323987"/>
          </a:xfrm>
        </p:spPr>
        <p:txBody>
          <a:bodyPr/>
          <a:lstStyle/>
          <a:p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Improved access to COVID-19 PCR testing</a:t>
            </a:r>
          </a:p>
          <a:p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Over 90% COVID-19 vaccination coverage</a:t>
            </a:r>
          </a:p>
          <a:p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No adverse reactions </a:t>
            </a:r>
          </a:p>
          <a:p>
            <a:endParaRPr lang="en-GB" sz="24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dirty="0"/>
              <a:t>&lt;10 COVID-19 deaths </a:t>
            </a:r>
          </a:p>
          <a:p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67280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4B94-2E90-319A-A929-8C59D09E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18540"/>
            <a:ext cx="5105399" cy="98488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Challenges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AE2ED-07EA-F486-D9F2-51091B2DA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1" y="1203425"/>
            <a:ext cx="3733800" cy="3200876"/>
          </a:xfrm>
        </p:spPr>
        <p:txBody>
          <a:bodyPr/>
          <a:lstStyle/>
          <a:p>
            <a:r>
              <a:rPr lang="en-GB" sz="2800" dirty="0"/>
              <a:t>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dirty="0">
                <a:solidFill>
                  <a:srgbClr val="212121"/>
                </a:solidFill>
                <a:latin typeface="Calibri" panose="020F0502020204030204" pitchFamily="34" charset="0"/>
              </a:rPr>
              <a:t>Satisfying serving entire UN staff in the country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Vast networking </a:t>
            </a:r>
            <a:r>
              <a:rPr lang="en-GB" sz="2000" dirty="0">
                <a:solidFill>
                  <a:srgbClr val="212121"/>
                </a:solidFill>
                <a:latin typeface="Calibri" panose="020F0502020204030204" pitchFamily="34" charset="0"/>
              </a:rPr>
              <a:t>opportunities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dirty="0">
                <a:solidFill>
                  <a:srgbClr val="212121"/>
                </a:solidFill>
                <a:latin typeface="Calibri" panose="020F0502020204030204" pitchFamily="34" charset="0"/>
              </a:rPr>
              <a:t>Briefing UNCT on covid-19 situation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dirty="0">
                <a:solidFill>
                  <a:srgbClr val="212121"/>
                </a:solidFill>
                <a:latin typeface="Calibri" panose="020F0502020204030204" pitchFamily="34" charset="0"/>
              </a:rPr>
              <a:t>Professional development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Good working conditions</a:t>
            </a:r>
          </a:p>
          <a:p>
            <a:endParaRPr lang="en-GB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EAB14-F04A-02FB-D8B6-60FAEC32110F}"/>
              </a:ext>
            </a:extLst>
          </p:cNvPr>
          <p:cNvSpPr txBox="1"/>
          <p:nvPr/>
        </p:nvSpPr>
        <p:spPr>
          <a:xfrm>
            <a:off x="457200" y="4485748"/>
            <a:ext cx="396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Challenges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Job intensity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Dynamic political situation</a:t>
            </a:r>
          </a:p>
        </p:txBody>
      </p:sp>
      <p:pic>
        <p:nvPicPr>
          <p:cNvPr id="5" name="Picture 4" descr="A group of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B2F76E9E-0A81-AB07-2C09-C539726E5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9" y="1066800"/>
            <a:ext cx="453934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299960"/>
            <a:ext cx="39662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spc="-10" dirty="0">
                <a:solidFill>
                  <a:srgbClr val="FFFFFF"/>
                </a:solidFill>
                <a:latin typeface="Arial MT"/>
              </a:rPr>
              <a:t>Personal story</a:t>
            </a:r>
            <a:endParaRPr sz="3200" spc="-10" dirty="0">
              <a:solidFill>
                <a:srgbClr val="FFFFFF"/>
              </a:solidFill>
              <a:latin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183554"/>
            <a:ext cx="8915400" cy="511165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r>
              <a:rPr lang="en-GB" sz="2400" b="1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Why a career in public health? </a:t>
            </a:r>
            <a:endParaRPr lang="en-GB" sz="2400" b="1" kern="0" spc="-10" dirty="0">
              <a:latin typeface="Arial MT"/>
            </a:endParaRPr>
          </a:p>
          <a:p>
            <a:pPr algn="l"/>
            <a:endParaRPr lang="en-GB" sz="2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4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Transition from technical to health policy arena fo</a:t>
            </a:r>
            <a:r>
              <a:rPr lang="en-GB" sz="2400" dirty="0">
                <a:solidFill>
                  <a:srgbClr val="212121"/>
                </a:solidFill>
                <a:latin typeface="Calibri" panose="020F0502020204030204" pitchFamily="34" charset="0"/>
              </a:rPr>
              <a:t>r high impact</a:t>
            </a:r>
            <a:endParaRPr lang="en-GB" sz="240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40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Health systems strengthening of ‘post conflict’ South Sudan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212121"/>
                </a:solidFill>
                <a:latin typeface="Calibri" panose="020F0502020204030204" pitchFamily="34" charset="0"/>
              </a:rPr>
              <a:t>Advocate for more national health funding to advance UHC </a:t>
            </a:r>
            <a:endParaRPr lang="en-GB" sz="240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GB" sz="2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algn="l"/>
            <a:endParaRPr lang="en-GB" sz="2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en-GB" sz="2400" b="1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Why LSHTM? </a:t>
            </a:r>
          </a:p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2400" kern="0" spc="-10" dirty="0">
                <a:solidFill>
                  <a:srgbClr val="212121"/>
                </a:solidFill>
                <a:latin typeface="Calibri" panose="020F0502020204030204" pitchFamily="34" charset="0"/>
              </a:rPr>
              <a:t>Prestigious </a:t>
            </a:r>
          </a:p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2400" kern="0" spc="-10" dirty="0">
                <a:solidFill>
                  <a:srgbClr val="212121"/>
                </a:solidFill>
                <a:latin typeface="Calibri" panose="020F0502020204030204" pitchFamily="34" charset="0"/>
              </a:rPr>
              <a:t>Networking and collaboration </a:t>
            </a:r>
          </a:p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2400" kern="0" spc="-10" dirty="0">
                <a:solidFill>
                  <a:srgbClr val="212121"/>
                </a:solidFill>
                <a:latin typeface="Calibri" panose="020F0502020204030204" pitchFamily="34" charset="0"/>
              </a:rPr>
              <a:t>Increase career prospects</a:t>
            </a:r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GB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algn="l"/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GB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9960"/>
            <a:ext cx="5712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spc="-10" dirty="0">
                <a:solidFill>
                  <a:srgbClr val="FFFFFF"/>
                </a:solidFill>
                <a:latin typeface="Arial MT"/>
              </a:rPr>
              <a:t>Career Plan  </a:t>
            </a:r>
            <a:endParaRPr lang="en-GB"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183554"/>
            <a:ext cx="8686800" cy="40754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alibri" panose="020F0502020204030204" pitchFamily="34" charset="0"/>
              </a:rPr>
              <a:t>Work with health implementing INGOs/UN at policy level </a:t>
            </a:r>
            <a:endParaRPr lang="en-GB" sz="2400" b="0" i="0" u="none" strike="noStrike" dirty="0"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alibri" panose="020F0502020204030204" pitchFamily="34" charset="0"/>
              </a:rPr>
              <a:t>Work for SSD Ministry of health directorate of health policy</a:t>
            </a:r>
            <a:endParaRPr lang="en-GB" sz="2400" b="0" i="0" u="none" strike="noStrike" dirty="0"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Calibri" panose="020F0502020204030204" pitchFamily="34" charset="0"/>
              </a:rPr>
              <a:t>Establish a research and health training institution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0" i="0" u="none" strike="noStrike" dirty="0">
                <a:effectLst/>
                <a:latin typeface="Calibri" panose="020F0502020204030204" pitchFamily="34" charset="0"/>
              </a:rPr>
              <a:t>Any interesting opportunity that will come my way</a:t>
            </a:r>
          </a:p>
          <a:p>
            <a:pPr lvl="1" algn="l"/>
            <a:r>
              <a:rPr lang="en-GB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400" b="1" dirty="0">
                <a:solidFill>
                  <a:srgbClr val="212121"/>
                </a:solidFill>
                <a:latin typeface="Calibri" panose="020F0502020204030204" pitchFamily="34" charset="0"/>
              </a:rPr>
              <a:t>Key message</a:t>
            </a:r>
            <a:r>
              <a:rPr lang="en-GB" sz="24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</a:rPr>
              <a:t>Networking skills will take you places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</a:rPr>
              <a:t>You need your integrity in those places </a:t>
            </a:r>
          </a:p>
          <a:p>
            <a:pPr>
              <a:defRPr/>
            </a:pPr>
            <a:endParaRPr lang="en-GB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l"/>
            <a:endParaRPr lang="en-GB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0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2BC8A62-C19E-3158-55B7-5CE8F50E7AA8}"/>
              </a:ext>
            </a:extLst>
          </p:cNvPr>
          <p:cNvSpPr txBox="1">
            <a:spLocks/>
          </p:cNvSpPr>
          <p:nvPr/>
        </p:nvSpPr>
        <p:spPr>
          <a:xfrm>
            <a:off x="3009900" y="5029200"/>
            <a:ext cx="3124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200" kern="0" spc="-10" dirty="0">
                <a:latin typeface="Arial Black"/>
                <a:cs typeface="Arial Black"/>
              </a:rPr>
              <a:t>Thank You</a:t>
            </a:r>
            <a:endParaRPr lang="en-GB" sz="3200" kern="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9960"/>
            <a:ext cx="4950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spc="-5" dirty="0">
                <a:solidFill>
                  <a:srgbClr val="FFFFFF"/>
                </a:solidFill>
                <a:latin typeface="Arial MT"/>
                <a:cs typeface="Arial MT"/>
              </a:rPr>
              <a:t>Outline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140302"/>
            <a:ext cx="8229599" cy="3967753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9901" indent="-457200">
              <a:spcBef>
                <a:spcPts val="1780"/>
              </a:spcBef>
              <a:buFont typeface="Wingdings" panose="05000000000000000000" pitchFamily="2" charset="2"/>
              <a:buChar char="q"/>
              <a:tabLst>
                <a:tab pos="271780" algn="l"/>
              </a:tabLst>
            </a:pPr>
            <a:r>
              <a:rPr lang="en-GB" sz="2800" spc="-15" dirty="0">
                <a:latin typeface="Calibri"/>
                <a:cs typeface="Calibri"/>
              </a:rPr>
              <a:t>Overview of my career</a:t>
            </a:r>
          </a:p>
          <a:p>
            <a:pPr marL="469901" indent="-457200">
              <a:spcBef>
                <a:spcPts val="1780"/>
              </a:spcBef>
              <a:buFont typeface="Wingdings" panose="05000000000000000000" pitchFamily="2" charset="2"/>
              <a:buChar char="q"/>
              <a:tabLst>
                <a:tab pos="271780" algn="l"/>
              </a:tabLst>
            </a:pPr>
            <a:r>
              <a:rPr lang="en-GB" sz="2800" spc="-15" dirty="0">
                <a:latin typeface="Calibri"/>
                <a:cs typeface="Calibri"/>
              </a:rPr>
              <a:t>COVID-19 role response  </a:t>
            </a:r>
            <a:endParaRPr lang="en-GB" sz="1400" spc="-15" dirty="0">
              <a:latin typeface="Calibri"/>
              <a:cs typeface="Calibri"/>
            </a:endParaRPr>
          </a:p>
          <a:p>
            <a:pPr marL="469901" indent="-457200">
              <a:spcBef>
                <a:spcPts val="1780"/>
              </a:spcBef>
              <a:buFont typeface="Wingdings" panose="05000000000000000000" pitchFamily="2" charset="2"/>
              <a:buChar char="q"/>
              <a:tabLst>
                <a:tab pos="271780" algn="l"/>
              </a:tabLst>
            </a:pPr>
            <a:r>
              <a:rPr lang="en-GB" sz="2800" spc="-15" dirty="0">
                <a:latin typeface="Calibri"/>
                <a:cs typeface="Calibri"/>
              </a:rPr>
              <a:t>Why Study at LSHTM </a:t>
            </a:r>
          </a:p>
          <a:p>
            <a:pPr marL="469901" indent="-457200">
              <a:spcBef>
                <a:spcPts val="1780"/>
              </a:spcBef>
              <a:buFont typeface="Wingdings" panose="05000000000000000000" pitchFamily="2" charset="2"/>
              <a:buChar char="q"/>
              <a:tabLst>
                <a:tab pos="271780" algn="l"/>
              </a:tabLst>
            </a:pPr>
            <a:r>
              <a:rPr lang="en-GB" sz="2800" spc="-15" dirty="0">
                <a:latin typeface="Calibri"/>
                <a:cs typeface="Calibri"/>
              </a:rPr>
              <a:t>Career Plan</a:t>
            </a:r>
          </a:p>
          <a:p>
            <a:pPr marL="271780" indent="-259079">
              <a:lnSpc>
                <a:spcPct val="100000"/>
              </a:lnSpc>
              <a:spcBef>
                <a:spcPts val="1780"/>
              </a:spcBef>
              <a:buChar char="•"/>
              <a:tabLst>
                <a:tab pos="271780" algn="l"/>
              </a:tabLst>
            </a:pPr>
            <a:endParaRPr lang="en-GB" sz="2800" spc="-15" dirty="0">
              <a:latin typeface="Calibri"/>
              <a:cs typeface="Calibri"/>
            </a:endParaRPr>
          </a:p>
          <a:p>
            <a:pPr marL="12701">
              <a:lnSpc>
                <a:spcPct val="100000"/>
              </a:lnSpc>
              <a:spcBef>
                <a:spcPts val="1780"/>
              </a:spcBef>
              <a:tabLst>
                <a:tab pos="27178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200C-2C22-D8F8-DB7A-BE43F9F4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3048000" cy="984885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Career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836B-5572-2942-7957-3281122C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89685"/>
            <a:ext cx="8915400" cy="418576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0" dirty="0"/>
              <a:t>BSc Medical Laboratory-Makerere University Jan-2016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0" dirty="0"/>
              <a:t>MSc Public Health-USW (Online)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0" dirty="0"/>
              <a:t>Health training consultant- International Medical Corps, train nurses, midwives at diploma level-June17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0" dirty="0"/>
              <a:t>Laboratory Technologist WHO, June 2018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0" dirty="0"/>
              <a:t>UN Clinic Laboratory Technician, UNDP-Oct 2022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rgbClr val="00B0F0"/>
                </a:solidFill>
              </a:rPr>
              <a:t>Appointed by UNDP management to lead COVID-19 response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3341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356F-7376-1803-B1ED-5E1E7AF8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18540"/>
            <a:ext cx="7162799" cy="49244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Leading COVID-19 in the UN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1DAA9-3CC1-B506-1133-CEBC3AD61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1977" y="2057400"/>
            <a:ext cx="6720044" cy="523220"/>
          </a:xfrm>
        </p:spPr>
        <p:txBody>
          <a:bodyPr/>
          <a:lstStyle/>
          <a:p>
            <a:r>
              <a:rPr lang="en-GB" b="0" dirty="0"/>
              <a:t>What’s this role all about?</a:t>
            </a:r>
          </a:p>
        </p:txBody>
      </p:sp>
    </p:spTree>
    <p:extLst>
      <p:ext uri="{BB962C8B-B14F-4D97-AF65-F5344CB8AC3E}">
        <p14:creationId xmlns:p14="http://schemas.microsoft.com/office/powerpoint/2010/main" val="30663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6AE-7ECA-8B9B-0E21-D246E368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540"/>
            <a:ext cx="5715000" cy="49244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COVID-19 South Sudan,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D771F-40CD-BE92-082F-A8CFD28CF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066801"/>
            <a:ext cx="8991600" cy="5791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picture containing ground, outdoor, sky, people&#10;&#10;Description automatically generated">
            <a:extLst>
              <a:ext uri="{FF2B5EF4-FFF2-40B4-BE49-F238E27FC236}">
                <a16:creationId xmlns:a16="http://schemas.microsoft.com/office/drawing/2014/main" id="{B0F291DD-0B19-9C6A-22B0-30B86BC27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4" r="20827" b="58519"/>
          <a:stretch/>
        </p:blipFill>
        <p:spPr>
          <a:xfrm>
            <a:off x="76200" y="1132116"/>
            <a:ext cx="8991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452D-B0DD-AC99-54BC-A3737876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18540"/>
            <a:ext cx="5943599" cy="553998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My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41D1-7662-8435-6DF2-9EB1B30D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76200" y="1034596"/>
            <a:ext cx="8991600" cy="457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A picture containing outdoor, sky, grass, ground&#10;&#10;Description automatically generated">
            <a:extLst>
              <a:ext uri="{FF2B5EF4-FFF2-40B4-BE49-F238E27FC236}">
                <a16:creationId xmlns:a16="http://schemas.microsoft.com/office/drawing/2014/main" id="{30FB6E3C-5E73-929A-8D9F-1CD0D492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67399"/>
            <a:ext cx="4071257" cy="5701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BA9FA-9607-8727-3714-9B872B6DA8F7}"/>
              </a:ext>
            </a:extLst>
          </p:cNvPr>
          <p:cNvSpPr txBox="1"/>
          <p:nvPr/>
        </p:nvSpPr>
        <p:spPr>
          <a:xfrm>
            <a:off x="304800" y="152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Negotiate with MOH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D16DE-AFF6-547F-EFEC-9745227F42B5}"/>
              </a:ext>
            </a:extLst>
          </p:cNvPr>
          <p:cNvSpPr txBox="1"/>
          <p:nvPr/>
        </p:nvSpPr>
        <p:spPr>
          <a:xfrm>
            <a:off x="533400" y="26670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Priority for UN staff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Timely PCR test result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Sample collection in a safe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70598-C1F1-2802-D1B4-04B516490800}"/>
              </a:ext>
            </a:extLst>
          </p:cNvPr>
          <p:cNvSpPr txBox="1"/>
          <p:nvPr/>
        </p:nvSpPr>
        <p:spPr>
          <a:xfrm>
            <a:off x="533400" y="518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600" dirty="0">
                <a:solidFill>
                  <a:srgbClr val="0070C0"/>
                </a:solidFill>
              </a:rPr>
              <a:t>Successful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34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B8FD-66DE-1AAD-41BE-B7C0322C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81000"/>
            <a:ext cx="3429000" cy="49244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Outcome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F2360-C007-B1C0-1ACC-68921325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9067800" cy="57911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6F68363-3908-0066-2E26-CC770D238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45" t="25757" r="32138" b="12835"/>
          <a:stretch/>
        </p:blipFill>
        <p:spPr>
          <a:xfrm>
            <a:off x="76200" y="1066800"/>
            <a:ext cx="8610600" cy="5715000"/>
          </a:xfrm>
        </p:spPr>
      </p:pic>
    </p:spTree>
    <p:extLst>
      <p:ext uri="{BB962C8B-B14F-4D97-AF65-F5344CB8AC3E}">
        <p14:creationId xmlns:p14="http://schemas.microsoft.com/office/powerpoint/2010/main" val="280946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3A6B-31ED-FC3E-CB5E-EBD893FD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18540"/>
            <a:ext cx="3276599" cy="49244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Outcome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F062-57AC-D5D1-5580-A3B2EEE2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143001"/>
            <a:ext cx="8839200" cy="54964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A17119-D2C1-F1F5-DD09-DBFDC072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" t="33778" r="8166" b="11852"/>
          <a:stretch/>
        </p:blipFill>
        <p:spPr>
          <a:xfrm>
            <a:off x="152400" y="1143001"/>
            <a:ext cx="8817429" cy="54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ECA5-7A16-D59B-B2AA-1B5982B0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18540"/>
            <a:ext cx="4038599" cy="49244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New Challenges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26D41-200E-37E2-3433-4365D989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2322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4A6F6-B873-175C-3C47-E96D6EF6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4" t="9926" r="45500" b="12889"/>
          <a:stretch/>
        </p:blipFill>
        <p:spPr>
          <a:xfrm>
            <a:off x="5140960" y="1066800"/>
            <a:ext cx="3962400" cy="5791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E40EB-7E16-7599-E832-C5986FC7F187}"/>
              </a:ext>
            </a:extLst>
          </p:cNvPr>
          <p:cNvSpPr txBox="1"/>
          <p:nvPr/>
        </p:nvSpPr>
        <p:spPr>
          <a:xfrm>
            <a:off x="457200" y="2079172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Government suddenly privatised testing in December 2020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Only one lab allowed to do test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Costs $130 for internationals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Mandatory testing at exit or entry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UN not allowed to do its own testing</a:t>
            </a:r>
          </a:p>
        </p:txBody>
      </p:sp>
    </p:spTree>
    <p:extLst>
      <p:ext uri="{BB962C8B-B14F-4D97-AF65-F5344CB8AC3E}">
        <p14:creationId xmlns:p14="http://schemas.microsoft.com/office/powerpoint/2010/main" val="173967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6912</TotalTime>
  <Words>350</Words>
  <Application>Microsoft Office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Courier New</vt:lpstr>
      <vt:lpstr>Wingdings</vt:lpstr>
      <vt:lpstr>Office Theme</vt:lpstr>
      <vt:lpstr>Student Lead Seminar</vt:lpstr>
      <vt:lpstr>Outline</vt:lpstr>
      <vt:lpstr>Career overview</vt:lpstr>
      <vt:lpstr>Leading COVID-19 in the UN System</vt:lpstr>
      <vt:lpstr>COVID-19 South Sudan, Context</vt:lpstr>
      <vt:lpstr>My roles</vt:lpstr>
      <vt:lpstr>Outcome</vt:lpstr>
      <vt:lpstr>Outcome</vt:lpstr>
      <vt:lpstr>New Challenges </vt:lpstr>
      <vt:lpstr>What next</vt:lpstr>
      <vt:lpstr>When COVID-19 Vaccine was out</vt:lpstr>
      <vt:lpstr>Duty stations with and without UN Clinic</vt:lpstr>
      <vt:lpstr>Accomplishments</vt:lpstr>
      <vt:lpstr>Challenges and opportunities</vt:lpstr>
      <vt:lpstr>Personal story</vt:lpstr>
      <vt:lpstr>Career Plan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</dc:creator>
  <cp:lastModifiedBy>Lubajo Robert</cp:lastModifiedBy>
  <cp:revision>2</cp:revision>
  <dcterms:created xsi:type="dcterms:W3CDTF">2023-02-06T17:00:55Z</dcterms:created>
  <dcterms:modified xsi:type="dcterms:W3CDTF">2023-03-04T23:12:37Z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2021-01-11T00:00:00Z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2023-02-06T00:00:00Z</vt:filetime>
  </property>
</Properties>
</file>