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5" r:id="rId5"/>
    <p:sldId id="296" r:id="rId6"/>
    <p:sldId id="306" r:id="rId7"/>
    <p:sldId id="317" r:id="rId8"/>
    <p:sldId id="259" r:id="rId9"/>
    <p:sldId id="312" r:id="rId10"/>
    <p:sldId id="318" r:id="rId11"/>
    <p:sldId id="319" r:id="rId12"/>
    <p:sldId id="294" r:id="rId13"/>
    <p:sldId id="313" r:id="rId14"/>
    <p:sldId id="320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World of Sex ed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Hajer’s</a:t>
            </a:r>
            <a:r>
              <a:rPr lang="en-US" dirty="0"/>
              <a:t> experience of 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you can find me: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10</a:t>
            </a:fld>
            <a:endParaRPr lang="en-US" dirty="0"/>
          </a:p>
        </p:txBody>
      </p:sp>
      <p:pic>
        <p:nvPicPr>
          <p:cNvPr id="7172" name="Picture 4" descr="Image preview">
            <a:extLst>
              <a:ext uri="{FF2B5EF4-FFF2-40B4-BE49-F238E27FC236}">
                <a16:creationId xmlns:a16="http://schemas.microsoft.com/office/drawing/2014/main" id="{3FBFEC4A-F594-473B-A6F1-E906D77AA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7" y="973513"/>
            <a:ext cx="3114167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DED0C6-C9B1-4380-86FF-2788BA74EE68}"/>
              </a:ext>
            </a:extLst>
          </p:cNvPr>
          <p:cNvCxnSpPr>
            <a:cxnSpLocks/>
          </p:cNvCxnSpPr>
          <p:nvPr/>
        </p:nvCxnSpPr>
        <p:spPr>
          <a:xfrm flipV="1">
            <a:off x="1742173" y="3970545"/>
            <a:ext cx="6044665" cy="81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46FC2AE-F7AD-47E0-972B-11C9DB17C563}"/>
              </a:ext>
            </a:extLst>
          </p:cNvPr>
          <p:cNvCxnSpPr>
            <a:cxnSpLocks/>
          </p:cNvCxnSpPr>
          <p:nvPr/>
        </p:nvCxnSpPr>
        <p:spPr>
          <a:xfrm>
            <a:off x="1742173" y="1105625"/>
            <a:ext cx="6235067" cy="1011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A6592D-5AF8-4ACC-8962-B7C6D820C9DC}"/>
              </a:ext>
            </a:extLst>
          </p:cNvPr>
          <p:cNvCxnSpPr>
            <a:cxnSpLocks/>
          </p:cNvCxnSpPr>
          <p:nvPr/>
        </p:nvCxnSpPr>
        <p:spPr>
          <a:xfrm>
            <a:off x="2233061" y="2733575"/>
            <a:ext cx="5120640" cy="35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AEE86C-583D-43E8-A33F-0B4FFE389A25}"/>
              </a:ext>
            </a:extLst>
          </p:cNvPr>
          <p:cNvCxnSpPr>
            <a:cxnSpLocks/>
          </p:cNvCxnSpPr>
          <p:nvPr/>
        </p:nvCxnSpPr>
        <p:spPr>
          <a:xfrm flipV="1">
            <a:off x="1347537" y="4993431"/>
            <a:ext cx="5890661" cy="396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39F37E7-0493-4942-A8F8-CBF3AC68C44D}"/>
              </a:ext>
            </a:extLst>
          </p:cNvPr>
          <p:cNvSpPr txBox="1"/>
          <p:nvPr/>
        </p:nvSpPr>
        <p:spPr>
          <a:xfrm>
            <a:off x="8135897" y="1874224"/>
            <a:ext cx="306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My </a:t>
            </a:r>
            <a:r>
              <a:rPr lang="en-GB" dirty="0" err="1"/>
              <a:t>imstagram</a:t>
            </a:r>
            <a:r>
              <a:rPr lang="en-GB" dirty="0"/>
              <a:t> handle @hsmdarwish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72B967-92DF-4542-9D7D-C9DB016D59D0}"/>
              </a:ext>
            </a:extLst>
          </p:cNvPr>
          <p:cNvSpPr txBox="1"/>
          <p:nvPr/>
        </p:nvSpPr>
        <p:spPr>
          <a:xfrm>
            <a:off x="7677646" y="2729978"/>
            <a:ext cx="2466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Links to events and workshops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2DE6B0-CEBD-4F45-B0BA-7B5B613B224C}"/>
              </a:ext>
            </a:extLst>
          </p:cNvPr>
          <p:cNvCxnSpPr>
            <a:cxnSpLocks/>
          </p:cNvCxnSpPr>
          <p:nvPr/>
        </p:nvCxnSpPr>
        <p:spPr>
          <a:xfrm flipV="1">
            <a:off x="2233060" y="3956232"/>
            <a:ext cx="5744180" cy="28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7F21603-374F-4FC7-ADE9-1F7B4917EACC}"/>
              </a:ext>
            </a:extLst>
          </p:cNvPr>
          <p:cNvSpPr txBox="1"/>
          <p:nvPr/>
        </p:nvSpPr>
        <p:spPr>
          <a:xfrm>
            <a:off x="8135897" y="3719643"/>
            <a:ext cx="306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Highlights of useful RSE related Info and events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7E607A-7164-4D73-BF38-719734BAD534}"/>
              </a:ext>
            </a:extLst>
          </p:cNvPr>
          <p:cNvSpPr txBox="1"/>
          <p:nvPr/>
        </p:nvSpPr>
        <p:spPr>
          <a:xfrm>
            <a:off x="7353701" y="4609740"/>
            <a:ext cx="3060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Most recent post RSE related posts</a:t>
            </a:r>
          </a:p>
          <a:p>
            <a:endParaRPr lang="en-GB" dirty="0"/>
          </a:p>
          <a:p>
            <a:r>
              <a:rPr lang="en-GB" dirty="0"/>
              <a:t>Otherwise just my face and other people and things I love 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952E-4A28-4DEB-A8C5-790C77AE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5938"/>
            <a:ext cx="10515600" cy="1325563"/>
          </a:xfrm>
        </p:spPr>
        <p:txBody>
          <a:bodyPr/>
          <a:lstStyle/>
          <a:p>
            <a:r>
              <a:rPr lang="en-GB" dirty="0"/>
              <a:t>Why did I decide to  go back to Academia 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23BC4F-3ED3-4A06-B729-DD008BA2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0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@hsmdarwish</a:t>
            </a:r>
          </a:p>
        </p:txBody>
      </p:sp>
      <p:pic>
        <p:nvPicPr>
          <p:cNvPr id="8194" name="Picture 2" descr="Image result for instagram logo">
            <a:extLst>
              <a:ext uri="{FF2B5EF4-FFF2-40B4-BE49-F238E27FC236}">
                <a16:creationId xmlns:a16="http://schemas.microsoft.com/office/drawing/2014/main" id="{75E34B1D-9357-421C-AE93-9AA0F882B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312" y="1268730"/>
            <a:ext cx="26384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Sexual health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1. Clinical </a:t>
            </a:r>
          </a:p>
          <a:p>
            <a:r>
              <a:rPr lang="en-US" dirty="0">
                <a:latin typeface="Gill Sans Nova Light" panose="020B0302020104020203" pitchFamily="34" charset="0"/>
                <a:cs typeface="Calibri"/>
              </a:rPr>
              <a:t>2. Educational (RSE/PSHE)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cs typeface="Calibri"/>
              </a:rPr>
              <a:t>Drugs and alcohol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cs typeface="Calibri"/>
              </a:rPr>
              <a:t>Healthy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Online safety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cs typeface="Calibri"/>
              </a:rPr>
              <a:t>FGM/Forced marriage </a:t>
            </a:r>
          </a:p>
          <a:p>
            <a:r>
              <a:rPr lang="en-US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3. Mixture of both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928" y="1232033"/>
            <a:ext cx="8014556" cy="39824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Community youth programs</a:t>
            </a:r>
          </a:p>
          <a:p>
            <a:r>
              <a:rPr lang="en-US" dirty="0"/>
              <a:t>Leadership programs</a:t>
            </a:r>
          </a:p>
          <a:p>
            <a:r>
              <a:rPr lang="en-US" dirty="0"/>
              <a:t>Volunteering </a:t>
            </a:r>
          </a:p>
          <a:p>
            <a:r>
              <a:rPr lang="en-US" dirty="0"/>
              <a:t>Undergrade Modules </a:t>
            </a:r>
          </a:p>
          <a:p>
            <a:r>
              <a:rPr lang="en-US" dirty="0"/>
              <a:t>ICS- Restless development </a:t>
            </a:r>
          </a:p>
          <a:p>
            <a:r>
              <a:rPr lang="en-US" dirty="0"/>
              <a:t>Brook </a:t>
            </a:r>
          </a:p>
          <a:p>
            <a:r>
              <a:rPr lang="en-US" dirty="0" err="1"/>
              <a:t>ComeCorrect</a:t>
            </a:r>
            <a:endParaRPr lang="en-US" dirty="0"/>
          </a:p>
          <a:p>
            <a:r>
              <a:rPr lang="en-US" dirty="0"/>
              <a:t>Personal projects/workshops</a:t>
            </a:r>
          </a:p>
          <a:p>
            <a:r>
              <a:rPr lang="en-US" dirty="0"/>
              <a:t>Split Banana</a:t>
            </a:r>
          </a:p>
          <a:p>
            <a:r>
              <a:rPr lang="en-US" dirty="0"/>
              <a:t>Everyone is Invited </a:t>
            </a:r>
          </a:p>
          <a:p>
            <a:r>
              <a:rPr lang="en-US" dirty="0" err="1"/>
              <a:t>Ad’iyah</a:t>
            </a:r>
            <a:r>
              <a:rPr lang="en-US" dirty="0"/>
              <a:t> Collective </a:t>
            </a:r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14" descr="Healy Medical Centre - Condom Distribution">
            <a:extLst>
              <a:ext uri="{FF2B5EF4-FFF2-40B4-BE49-F238E27FC236}">
                <a16:creationId xmlns:a16="http://schemas.microsoft.com/office/drawing/2014/main" id="{9A4E8AC5-073A-46C9-B872-2EA72677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3" y="5016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xual Health &amp; Wellbeing - Brook – Healthy lives for young people">
            <a:extLst>
              <a:ext uri="{FF2B5EF4-FFF2-40B4-BE49-F238E27FC236}">
                <a16:creationId xmlns:a16="http://schemas.microsoft.com/office/drawing/2014/main" id="{109A2EF5-7625-432D-9010-F376EC4C4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70" y="3120992"/>
            <a:ext cx="3995604" cy="153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arking &amp; Dagenham C-Card - Free Condoms">
            <a:extLst>
              <a:ext uri="{FF2B5EF4-FFF2-40B4-BE49-F238E27FC236}">
                <a16:creationId xmlns:a16="http://schemas.microsoft.com/office/drawing/2014/main" id="{CCDD4D74-F536-46F1-BAF1-85DFD7F08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4" y="4405312"/>
            <a:ext cx="1951038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Positive East | London">
            <a:extLst>
              <a:ext uri="{FF2B5EF4-FFF2-40B4-BE49-F238E27FC236}">
                <a16:creationId xmlns:a16="http://schemas.microsoft.com/office/drawing/2014/main" id="{37B6285D-4474-45F7-A084-412B2DEF9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008" y="3163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NAZ Project | Sexual Health | BAME">
            <a:extLst>
              <a:ext uri="{FF2B5EF4-FFF2-40B4-BE49-F238E27FC236}">
                <a16:creationId xmlns:a16="http://schemas.microsoft.com/office/drawing/2014/main" id="{5658C22B-A040-45FB-A59A-3675F9EFD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210" y="501650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xual Health London • SHL.UK">
            <a:extLst>
              <a:ext uri="{FF2B5EF4-FFF2-40B4-BE49-F238E27FC236}">
                <a16:creationId xmlns:a16="http://schemas.microsoft.com/office/drawing/2014/main" id="{D9CF69F6-CC55-43D5-8707-1E8AF570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24" y="5483225"/>
            <a:ext cx="36766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pport and activities from Young Hackney - City &amp; Hackney CAMHS">
            <a:extLst>
              <a:ext uri="{FF2B5EF4-FFF2-40B4-BE49-F238E27FC236}">
                <a16:creationId xmlns:a16="http://schemas.microsoft.com/office/drawing/2014/main" id="{233F1258-21E3-43CE-8657-609349D9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008" y="3968717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1D3350-3090-4B92-A5E8-066AE9767A3F}"/>
              </a:ext>
            </a:extLst>
          </p:cNvPr>
          <p:cNvCxnSpPr/>
          <p:nvPr/>
        </p:nvCxnSpPr>
        <p:spPr>
          <a:xfrm flipV="1">
            <a:off x="5970872" y="2273267"/>
            <a:ext cx="0" cy="710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7C9329-7D15-4BB8-B187-93A6938BE13D}"/>
              </a:ext>
            </a:extLst>
          </p:cNvPr>
          <p:cNvCxnSpPr/>
          <p:nvPr/>
        </p:nvCxnSpPr>
        <p:spPr>
          <a:xfrm flipV="1">
            <a:off x="8325853" y="2459499"/>
            <a:ext cx="553102" cy="524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3DBAC0-F44B-41E0-BCC5-BA6A9F5C0DAE}"/>
              </a:ext>
            </a:extLst>
          </p:cNvPr>
          <p:cNvCxnSpPr/>
          <p:nvPr/>
        </p:nvCxnSpPr>
        <p:spPr>
          <a:xfrm>
            <a:off x="8142973" y="3968717"/>
            <a:ext cx="558265" cy="272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05EA26-68DD-46C4-B577-4DE85E0D03DF}"/>
              </a:ext>
            </a:extLst>
          </p:cNvPr>
          <p:cNvCxnSpPr/>
          <p:nvPr/>
        </p:nvCxnSpPr>
        <p:spPr>
          <a:xfrm>
            <a:off x="5640404" y="4791676"/>
            <a:ext cx="77002" cy="589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2BF002-9BE0-4DAE-95DE-69423E52619D}"/>
              </a:ext>
            </a:extLst>
          </p:cNvPr>
          <p:cNvCxnSpPr/>
          <p:nvPr/>
        </p:nvCxnSpPr>
        <p:spPr>
          <a:xfrm flipH="1" flipV="1">
            <a:off x="3465095" y="1953928"/>
            <a:ext cx="721894" cy="767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347370E-3F29-4FD8-87A9-B1B618F5D440}"/>
              </a:ext>
            </a:extLst>
          </p:cNvPr>
          <p:cNvCxnSpPr/>
          <p:nvPr/>
        </p:nvCxnSpPr>
        <p:spPr>
          <a:xfrm flipH="1">
            <a:off x="2685448" y="4791676"/>
            <a:ext cx="1125497" cy="589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65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 / work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8B86A-A576-98F0-BAD4-3F0C0919C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6" descr="Sex education and disability: Split Banana Guides for Enhance the UK — Split  Banana">
            <a:extLst>
              <a:ext uri="{FF2B5EF4-FFF2-40B4-BE49-F238E27FC236}">
                <a16:creationId xmlns:a16="http://schemas.microsoft.com/office/drawing/2014/main" id="{6438A22D-DE9F-471A-B495-61FA9C245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3" y="531596"/>
            <a:ext cx="2880741" cy="20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veryone's invited - Brooklands College">
            <a:extLst>
              <a:ext uri="{FF2B5EF4-FFF2-40B4-BE49-F238E27FC236}">
                <a16:creationId xmlns:a16="http://schemas.microsoft.com/office/drawing/2014/main" id="{6F940A9C-4F26-4BE1-B4D0-9FB07BF1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58" y="766724"/>
            <a:ext cx="2952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8CC817-FDB0-4BD9-A63F-E0B2581F6C42}"/>
              </a:ext>
            </a:extLst>
          </p:cNvPr>
          <p:cNvSpPr txBox="1"/>
          <p:nvPr/>
        </p:nvSpPr>
        <p:spPr>
          <a:xfrm>
            <a:off x="6987941" y="2695074"/>
            <a:ext cx="39463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“Everyone’s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Invited’s</a:t>
            </a:r>
            <a:r>
              <a:rPr lang="en-GB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 mission is to expose and eradicate rape culture with empathy, compassion, and understanding.”</a:t>
            </a:r>
          </a:p>
          <a:p>
            <a:endParaRPr lang="en-GB" dirty="0">
              <a:solidFill>
                <a:srgbClr val="000000"/>
              </a:solidFill>
              <a:latin typeface="Poppins" panose="020B0502040204020203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Poppins" panose="020B0502040204020203" pitchFamily="2" charset="0"/>
              </a:rPr>
              <a:t>Organisation was created to provide a </a:t>
            </a:r>
            <a:r>
              <a:rPr lang="en-GB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safe place for survivors to share their stories completely anonymously. </a:t>
            </a:r>
          </a:p>
          <a:p>
            <a:r>
              <a:rPr lang="en-GB" dirty="0">
                <a:solidFill>
                  <a:srgbClr val="000000"/>
                </a:solidFill>
                <a:latin typeface="Poppins" panose="00000500000000000000" pitchFamily="2" charset="0"/>
              </a:rPr>
              <a:t>Now they </a:t>
            </a:r>
            <a:r>
              <a:rPr lang="en-GB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have developed a unique education programme for schools.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A8B82-189E-4982-9A2B-EB448CFF4053}"/>
              </a:ext>
            </a:extLst>
          </p:cNvPr>
          <p:cNvSpPr txBox="1"/>
          <p:nvPr/>
        </p:nvSpPr>
        <p:spPr>
          <a:xfrm>
            <a:off x="-3208" y="3223507"/>
            <a:ext cx="42832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dirty="0">
                <a:solidFill>
                  <a:srgbClr val="000000"/>
                </a:solidFill>
                <a:effectLst/>
                <a:latin typeface="Reem Kufi" panose="020B0604020202020204" pitchFamily="2"/>
              </a:rPr>
              <a:t>“Split Banana helps young people to build healthy relationships with their minds, their bodies and each other.”</a:t>
            </a:r>
          </a:p>
          <a:p>
            <a:pPr algn="ctr"/>
            <a:endParaRPr lang="en-GB" b="0" i="0" dirty="0">
              <a:solidFill>
                <a:srgbClr val="000000"/>
              </a:solidFill>
              <a:effectLst/>
              <a:latin typeface="Reem Kufi" panose="020B0604020202020204" pitchFamily="2"/>
            </a:endParaRPr>
          </a:p>
          <a:p>
            <a:pPr algn="ctr"/>
            <a:r>
              <a:rPr lang="en-GB" b="0" i="0" dirty="0">
                <a:effectLst/>
                <a:latin typeface="Reem Kufi" pitchFamily="2"/>
              </a:rPr>
              <a:t>Split Banana  does this by delivering  Relationship, Sex and Health Education in three ways: by running creative RSHE workshops with young people, by training educators and by consulting with schools and community organisations on their RSHE provision.</a:t>
            </a:r>
          </a:p>
          <a:p>
            <a:pPr algn="ctr"/>
            <a:endParaRPr lang="en-GB" b="0" i="0" dirty="0">
              <a:solidFill>
                <a:srgbClr val="000000"/>
              </a:solidFill>
              <a:effectLst/>
              <a:latin typeface="Reem Kufi" panose="020B06040202020202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0FD3A-6ECC-4128-BC9A-AC3924B7D9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2F9A8-DBFD-4179-8BE0-47B3D43E89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4" descr="Ad'iyah">
            <a:extLst>
              <a:ext uri="{FF2B5EF4-FFF2-40B4-BE49-F238E27FC236}">
                <a16:creationId xmlns:a16="http://schemas.microsoft.com/office/drawing/2014/main" id="{C7AE68EF-AECA-4C4E-B2A9-73442E4E8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77" y="254063"/>
            <a:ext cx="3782990" cy="253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B0510E-A858-4EFD-8C95-6112A5349C76}"/>
              </a:ext>
            </a:extLst>
          </p:cNvPr>
          <p:cNvSpPr txBox="1"/>
          <p:nvPr/>
        </p:nvSpPr>
        <p:spPr>
          <a:xfrm>
            <a:off x="4343400" y="3628724"/>
            <a:ext cx="3782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effectLst/>
                <a:latin typeface="itc-avant-garde-gothic-pro"/>
              </a:rPr>
              <a:t>“</a:t>
            </a:r>
            <a:r>
              <a:rPr lang="en-GB" b="1" i="0" dirty="0" err="1">
                <a:effectLst/>
                <a:latin typeface="itc-avant-garde-gothic-pro"/>
              </a:rPr>
              <a:t>Ad’iyah</a:t>
            </a:r>
            <a:r>
              <a:rPr lang="en-GB" b="1" i="0" dirty="0">
                <a:effectLst/>
                <a:latin typeface="itc-avant-garde-gothic-pro"/>
              </a:rPr>
              <a:t> - Muslim Abortion Collective</a:t>
            </a:r>
          </a:p>
          <a:p>
            <a:pPr algn="l"/>
            <a:r>
              <a:rPr lang="en-GB" b="0" i="0" dirty="0">
                <a:effectLst/>
                <a:latin typeface="itc-avant-garde-gothic-pro"/>
              </a:rPr>
              <a:t>Providing love, </a:t>
            </a:r>
            <a:r>
              <a:rPr lang="en-GB" b="0" i="0" dirty="0" err="1">
                <a:effectLst/>
                <a:latin typeface="itc-avant-garde-gothic-pro"/>
              </a:rPr>
              <a:t>dua</a:t>
            </a:r>
            <a:r>
              <a:rPr lang="en-GB" b="0" i="0" dirty="0">
                <a:effectLst/>
                <a:latin typeface="itc-avant-garde-gothic-pro"/>
              </a:rPr>
              <a:t> and support for Muslim folk during their abortion journeys.”</a:t>
            </a:r>
          </a:p>
          <a:p>
            <a:endParaRPr lang="en-GB" dirty="0"/>
          </a:p>
          <a:p>
            <a:r>
              <a:rPr lang="en-GB" b="0" i="0" dirty="0" err="1">
                <a:effectLst/>
                <a:latin typeface="itc-avant-garde-gothic-pro"/>
              </a:rPr>
              <a:t>Ad’iyah</a:t>
            </a:r>
            <a:r>
              <a:rPr lang="en-GB" b="0" i="0" dirty="0">
                <a:effectLst/>
                <a:latin typeface="itc-avant-garde-gothic-pro"/>
              </a:rPr>
              <a:t> is a community-based group of people who have had abortions and support those who have had abortions. Guided through the support of a trained Doula.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8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6" name="Picture 30" descr="Image preview">
            <a:extLst>
              <a:ext uri="{FF2B5EF4-FFF2-40B4-BE49-F238E27FC236}">
                <a16:creationId xmlns:a16="http://schemas.microsoft.com/office/drawing/2014/main" id="{D109E8E4-17CE-409C-89A6-168FA6D6A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14" y="-411724"/>
            <a:ext cx="2263726" cy="490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9240C-340E-4C09-B4F4-05FA3E77A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8741" y="6768727"/>
            <a:ext cx="1573517" cy="283764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244" name="Picture 28" descr="Image preview">
            <a:extLst>
              <a:ext uri="{FF2B5EF4-FFF2-40B4-BE49-F238E27FC236}">
                <a16:creationId xmlns:a16="http://schemas.microsoft.com/office/drawing/2014/main" id="{C2E9F661-EA1F-4FAB-B42D-7DFAAB664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27" y="2094956"/>
            <a:ext cx="3997364" cy="53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Image preview">
            <a:extLst>
              <a:ext uri="{FF2B5EF4-FFF2-40B4-BE49-F238E27FC236}">
                <a16:creationId xmlns:a16="http://schemas.microsoft.com/office/drawing/2014/main" id="{6B76EC01-E83E-409C-BB90-40733B7E7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58" y="4392075"/>
            <a:ext cx="3758387" cy="42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Image preview">
            <a:extLst>
              <a:ext uri="{FF2B5EF4-FFF2-40B4-BE49-F238E27FC236}">
                <a16:creationId xmlns:a16="http://schemas.microsoft.com/office/drawing/2014/main" id="{449E5338-0274-4526-8DE6-2F2315E9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03" y="4280660"/>
            <a:ext cx="2289308" cy="30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Image preview">
            <a:extLst>
              <a:ext uri="{FF2B5EF4-FFF2-40B4-BE49-F238E27FC236}">
                <a16:creationId xmlns:a16="http://schemas.microsoft.com/office/drawing/2014/main" id="{4F83BFE0-A055-4345-8AA7-3147E2CD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" y="4482867"/>
            <a:ext cx="2289308" cy="30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52DC3-23B8-4ED5-8015-31EED705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778" y="74616"/>
            <a:ext cx="6040655" cy="1325880"/>
          </a:xfrm>
        </p:spPr>
        <p:txBody>
          <a:bodyPr>
            <a:normAutofit/>
          </a:bodyPr>
          <a:lstStyle/>
          <a:p>
            <a:r>
              <a:rPr lang="en-GB" sz="3200" dirty="0"/>
              <a:t>My Workshops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7D4EBC-CE72-46D4-A723-B4E564256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-84141" y="0"/>
            <a:ext cx="2664135" cy="4572000"/>
          </a:xfrm>
        </p:spPr>
      </p:pic>
    </p:spTree>
    <p:extLst>
      <p:ext uri="{BB962C8B-B14F-4D97-AF65-F5344CB8AC3E}">
        <p14:creationId xmlns:p14="http://schemas.microsoft.com/office/powerpoint/2010/main" val="359411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373" y="136525"/>
            <a:ext cx="6491277" cy="1729304"/>
          </a:xfrm>
        </p:spPr>
        <p:txBody>
          <a:bodyPr/>
          <a:lstStyle/>
          <a:p>
            <a:r>
              <a:rPr lang="en-US" dirty="0"/>
              <a:t>Next opportunity for you to take part in!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624" y="182880"/>
            <a:ext cx="3922776" cy="424281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now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94" y="2502569"/>
            <a:ext cx="2999714" cy="4148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Free workshops Covering these topics –</a:t>
            </a:r>
          </a:p>
          <a:p>
            <a:pPr marL="0" indent="0">
              <a:buNone/>
            </a:pPr>
            <a:r>
              <a:rPr lang="en-US" sz="2400" dirty="0"/>
              <a:t>Not only can you learn about these topics </a:t>
            </a:r>
          </a:p>
          <a:p>
            <a:pPr marL="0" indent="0">
              <a:buNone/>
            </a:pPr>
            <a:r>
              <a:rPr lang="en-US" sz="2400" dirty="0"/>
              <a:t>You can also get a sense of the type of work you can get involved in !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2" name="Picture 2" descr="Image preview">
            <a:extLst>
              <a:ext uri="{FF2B5EF4-FFF2-40B4-BE49-F238E27FC236}">
                <a16:creationId xmlns:a16="http://schemas.microsoft.com/office/drawing/2014/main" id="{9FE0E5C1-06CB-44B5-877F-F7A1B310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720" y="2222898"/>
            <a:ext cx="4632468" cy="46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{9C5169A0-CDBA-4E22-8840-1CE544FDD5DF}tf56410444_win32</Template>
  <TotalTime>144</TotalTime>
  <Words>339</Words>
  <Application>Microsoft Office PowerPoint</Application>
  <PresentationFormat>Widescreen</PresentationFormat>
  <Paragraphs>63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itc-avant-garde-gothic-pro</vt:lpstr>
      <vt:lpstr>Poppins</vt:lpstr>
      <vt:lpstr>Reem Kufi</vt:lpstr>
      <vt:lpstr>Office Theme</vt:lpstr>
      <vt:lpstr>The World of Sex ed </vt:lpstr>
      <vt:lpstr>Sexual health</vt:lpstr>
      <vt:lpstr>PowerPoint Presentation</vt:lpstr>
      <vt:lpstr>PowerPoint Presentation</vt:lpstr>
      <vt:lpstr>Current projects / work</vt:lpstr>
      <vt:lpstr>PowerPoint Presentation</vt:lpstr>
      <vt:lpstr>PowerPoint Presentation</vt:lpstr>
      <vt:lpstr>My Workshops </vt:lpstr>
      <vt:lpstr>Next opportunity for you to take part in!</vt:lpstr>
      <vt:lpstr>Where you can find me: </vt:lpstr>
      <vt:lpstr>Why did I decide to  go back to Academia 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of Sex ed</dc:title>
  <dc:creator>Hajer Adrwish</dc:creator>
  <cp:lastModifiedBy>Hajer Adrwish</cp:lastModifiedBy>
  <cp:revision>4</cp:revision>
  <dcterms:created xsi:type="dcterms:W3CDTF">2023-02-13T19:55:55Z</dcterms:created>
  <dcterms:modified xsi:type="dcterms:W3CDTF">2023-02-13T22:20:41Z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