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5"/>
    <p:sldMasterId id="2147483689" r:id="rId6"/>
  </p:sldMasterIdLst>
  <p:notesMasterIdLst>
    <p:notesMasterId r:id="rId33"/>
  </p:notesMasterIdLst>
  <p:handoutMasterIdLst>
    <p:handoutMasterId r:id="rId34"/>
  </p:handoutMasterIdLst>
  <p:sldIdLst>
    <p:sldId id="263" r:id="rId7"/>
    <p:sldId id="374" r:id="rId8"/>
    <p:sldId id="376" r:id="rId9"/>
    <p:sldId id="398" r:id="rId10"/>
    <p:sldId id="392" r:id="rId11"/>
    <p:sldId id="393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91" r:id="rId24"/>
    <p:sldId id="397" r:id="rId25"/>
    <p:sldId id="388" r:id="rId26"/>
    <p:sldId id="389" r:id="rId27"/>
    <p:sldId id="390" r:id="rId28"/>
    <p:sldId id="399" r:id="rId29"/>
    <p:sldId id="394" r:id="rId30"/>
    <p:sldId id="395" r:id="rId31"/>
    <p:sldId id="396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88B04-35B8-C42D-5DAD-40A56EE3B2FA}" v="13" dt="2022-10-21T11:59:45.340"/>
    <p1510:client id="{2FA9CF26-F6A2-4386-9FCF-A14FEB50F342}" v="74" dt="2023-10-06T08:34:17.308"/>
    <p1510:client id="{6EEC71B3-D36F-C0CF-2F32-631298D20471}" v="914" dt="2022-10-01T11:42:11.343"/>
    <p1510:client id="{DA77B994-0AA0-5CB2-99B5-F56D0ED37E16}" v="3" dt="2022-11-18T16:33:30.952"/>
    <p1510:client id="{FABAFDB6-7A4E-8ADD-7791-5CE4B3FBD317}" v="19" dt="2022-11-23T10:53:57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31" autoAdjust="0"/>
    <p:restoredTop sz="86503" autoAdjust="0"/>
  </p:normalViewPr>
  <p:slideViewPr>
    <p:cSldViewPr snapToGrid="0" snapToObjects="1">
      <p:cViewPr varScale="1">
        <p:scale>
          <a:sx n="58" d="100"/>
          <a:sy n="58" d="100"/>
        </p:scale>
        <p:origin x="816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6/11/relationships/changesInfo" Target="changesInfos/changesInfo1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h Phillips" userId="S::lshjp19@lshtm.ac.uk::b103824a-c782-47d0-82ab-6a4a73b824c6" providerId="AD" clId="Web-{6EEC71B3-D36F-C0CF-2F32-631298D20471}"/>
    <pc:docChg chg="addSld delSld modSld sldOrd addMainMaster modMainMaster">
      <pc:chgData name="Josh Phillips" userId="S::lshjp19@lshtm.ac.uk::b103824a-c782-47d0-82ab-6a4a73b824c6" providerId="AD" clId="Web-{6EEC71B3-D36F-C0CF-2F32-631298D20471}" dt="2022-10-01T11:42:09.797" v="829" actId="20577"/>
      <pc:docMkLst>
        <pc:docMk/>
      </pc:docMkLst>
      <pc:sldChg chg="modSp">
        <pc:chgData name="Josh Phillips" userId="S::lshjp19@lshtm.ac.uk::b103824a-c782-47d0-82ab-6a4a73b824c6" providerId="AD" clId="Web-{6EEC71B3-D36F-C0CF-2F32-631298D20471}" dt="2022-10-01T10:15:31.782" v="80" actId="1076"/>
        <pc:sldMkLst>
          <pc:docMk/>
          <pc:sldMk cId="1086497201" sldId="263"/>
        </pc:sldMkLst>
        <pc:spChg chg="mod">
          <ac:chgData name="Josh Phillips" userId="S::lshjp19@lshtm.ac.uk::b103824a-c782-47d0-82ab-6a4a73b824c6" providerId="AD" clId="Web-{6EEC71B3-D36F-C0CF-2F32-631298D20471}" dt="2022-10-01T10:15:28.517" v="79" actId="1076"/>
          <ac:spMkLst>
            <pc:docMk/>
            <pc:sldMk cId="1086497201" sldId="263"/>
            <ac:spMk id="2" creationId="{19C8DC81-E69E-440F-9DDA-BB1EB8E9831F}"/>
          </ac:spMkLst>
        </pc:spChg>
        <pc:spChg chg="mod">
          <ac:chgData name="Josh Phillips" userId="S::lshjp19@lshtm.ac.uk::b103824a-c782-47d0-82ab-6a4a73b824c6" providerId="AD" clId="Web-{6EEC71B3-D36F-C0CF-2F32-631298D20471}" dt="2022-10-01T10:15:31.782" v="80" actId="1076"/>
          <ac:spMkLst>
            <pc:docMk/>
            <pc:sldMk cId="1086497201" sldId="263"/>
            <ac:spMk id="5" creationId="{00000000-0000-0000-0000-000000000000}"/>
          </ac:spMkLst>
        </pc:spChg>
      </pc:sldChg>
      <pc:sldChg chg="addSp delSp modSp">
        <pc:chgData name="Josh Phillips" userId="S::lshjp19@lshtm.ac.uk::b103824a-c782-47d0-82ab-6a4a73b824c6" providerId="AD" clId="Web-{6EEC71B3-D36F-C0CF-2F32-631298D20471}" dt="2022-10-01T10:21:41.775" v="178"/>
        <pc:sldMkLst>
          <pc:docMk/>
          <pc:sldMk cId="961974710" sldId="374"/>
        </pc:sldMkLst>
        <pc:spChg chg="mod">
          <ac:chgData name="Josh Phillips" userId="S::lshjp19@lshtm.ac.uk::b103824a-c782-47d0-82ab-6a4a73b824c6" providerId="AD" clId="Web-{6EEC71B3-D36F-C0CF-2F32-631298D20471}" dt="2022-10-01T10:11:10.164" v="4" actId="20577"/>
          <ac:spMkLst>
            <pc:docMk/>
            <pc:sldMk cId="961974710" sldId="374"/>
            <ac:spMk id="3" creationId="{447C7B97-BEE0-40AB-B7A2-74459BC359D2}"/>
          </ac:spMkLst>
        </pc:spChg>
        <pc:spChg chg="add mod">
          <ac:chgData name="Josh Phillips" userId="S::lshjp19@lshtm.ac.uk::b103824a-c782-47d0-82ab-6a4a73b824c6" providerId="AD" clId="Web-{6EEC71B3-D36F-C0CF-2F32-631298D20471}" dt="2022-10-01T10:14:36.281" v="70" actId="1076"/>
          <ac:spMkLst>
            <pc:docMk/>
            <pc:sldMk cId="961974710" sldId="374"/>
            <ac:spMk id="8" creationId="{177AE50F-CC0C-8872-15CF-57F5659A00E1}"/>
          </ac:spMkLst>
        </pc:spChg>
        <pc:spChg chg="mod">
          <ac:chgData name="Josh Phillips" userId="S::lshjp19@lshtm.ac.uk::b103824a-c782-47d0-82ab-6a4a73b824c6" providerId="AD" clId="Web-{6EEC71B3-D36F-C0CF-2F32-631298D20471}" dt="2022-10-01T10:21:41.775" v="178"/>
          <ac:spMkLst>
            <pc:docMk/>
            <pc:sldMk cId="961974710" sldId="374"/>
            <ac:spMk id="9" creationId="{FC12B900-72ED-4C5B-BC2E-D88DE02C09FB}"/>
          </ac:spMkLst>
        </pc:spChg>
        <pc:spChg chg="del">
          <ac:chgData name="Josh Phillips" userId="S::lshjp19@lshtm.ac.uk::b103824a-c782-47d0-82ab-6a4a73b824c6" providerId="AD" clId="Web-{6EEC71B3-D36F-C0CF-2F32-631298D20471}" dt="2022-10-01T10:11:21.305" v="8"/>
          <ac:spMkLst>
            <pc:docMk/>
            <pc:sldMk cId="961974710" sldId="374"/>
            <ac:spMk id="10" creationId="{58AB0CFE-DE51-491A-B9D7-FB905DDAB6E2}"/>
          </ac:spMkLst>
        </pc:spChg>
        <pc:spChg chg="mod">
          <ac:chgData name="Josh Phillips" userId="S::lshjp19@lshtm.ac.uk::b103824a-c782-47d0-82ab-6a4a73b824c6" providerId="AD" clId="Web-{6EEC71B3-D36F-C0CF-2F32-631298D20471}" dt="2022-10-01T10:14:50.906" v="72" actId="20577"/>
          <ac:spMkLst>
            <pc:docMk/>
            <pc:sldMk cId="961974710" sldId="374"/>
            <ac:spMk id="11" creationId="{AD29D991-5F29-4281-ADB9-3D6C0E5124AE}"/>
          </ac:spMkLst>
        </pc:spChg>
        <pc:picChg chg="mod">
          <ac:chgData name="Josh Phillips" userId="S::lshjp19@lshtm.ac.uk::b103824a-c782-47d0-82ab-6a4a73b824c6" providerId="AD" clId="Web-{6EEC71B3-D36F-C0CF-2F32-631298D20471}" dt="2022-10-01T10:13:35.280" v="46" actId="1076"/>
          <ac:picMkLst>
            <pc:docMk/>
            <pc:sldMk cId="961974710" sldId="374"/>
            <ac:picMk id="4" creationId="{20943BFE-3B0E-40FC-9294-620E2B7AAFFE}"/>
          </ac:picMkLst>
        </pc:picChg>
        <pc:picChg chg="del">
          <ac:chgData name="Josh Phillips" userId="S::lshjp19@lshtm.ac.uk::b103824a-c782-47d0-82ab-6a4a73b824c6" providerId="AD" clId="Web-{6EEC71B3-D36F-C0CF-2F32-631298D20471}" dt="2022-10-01T10:11:11.836" v="5"/>
          <ac:picMkLst>
            <pc:docMk/>
            <pc:sldMk cId="961974710" sldId="374"/>
            <ac:picMk id="5" creationId="{A00B9D12-4447-4888-A348-01CD9FD2005F}"/>
          </ac:picMkLst>
        </pc:picChg>
        <pc:picChg chg="del">
          <ac:chgData name="Josh Phillips" userId="S::lshjp19@lshtm.ac.uk::b103824a-c782-47d0-82ab-6a4a73b824c6" providerId="AD" clId="Web-{6EEC71B3-D36F-C0CF-2F32-631298D20471}" dt="2022-10-01T10:11:21.305" v="9"/>
          <ac:picMkLst>
            <pc:docMk/>
            <pc:sldMk cId="961974710" sldId="374"/>
            <ac:picMk id="6" creationId="{E69BD97F-16B2-41A4-8AAC-6B583B274E63}"/>
          </ac:picMkLst>
        </pc:picChg>
        <pc:picChg chg="add mod">
          <ac:chgData name="Josh Phillips" userId="S::lshjp19@lshtm.ac.uk::b103824a-c782-47d0-82ab-6a4a73b824c6" providerId="AD" clId="Web-{6EEC71B3-D36F-C0CF-2F32-631298D20471}" dt="2022-10-01T10:13:42.405" v="48" actId="1076"/>
          <ac:picMkLst>
            <pc:docMk/>
            <pc:sldMk cId="961974710" sldId="374"/>
            <ac:picMk id="7" creationId="{5C0E598D-9F1D-3216-F73C-C462EA642048}"/>
          </ac:picMkLst>
        </pc:picChg>
      </pc:sldChg>
      <pc:sldChg chg="modSp">
        <pc:chgData name="Josh Phillips" userId="S::lshjp19@lshtm.ac.uk::b103824a-c782-47d0-82ab-6a4a73b824c6" providerId="AD" clId="Web-{6EEC71B3-D36F-C0CF-2F32-631298D20471}" dt="2022-10-01T10:16:06.908" v="88" actId="20577"/>
        <pc:sldMkLst>
          <pc:docMk/>
          <pc:sldMk cId="901635559" sldId="375"/>
        </pc:sldMkLst>
        <pc:spChg chg="mod">
          <ac:chgData name="Josh Phillips" userId="S::lshjp19@lshtm.ac.uk::b103824a-c782-47d0-82ab-6a4a73b824c6" providerId="AD" clId="Web-{6EEC71B3-D36F-C0CF-2F32-631298D20471}" dt="2022-10-01T10:16:06.908" v="88" actId="20577"/>
          <ac:spMkLst>
            <pc:docMk/>
            <pc:sldMk cId="901635559" sldId="375"/>
            <ac:spMk id="3" creationId="{5BFE6F8A-9DA3-4CB8-9C4F-491192A22ECE}"/>
          </ac:spMkLst>
        </pc:spChg>
      </pc:sldChg>
      <pc:sldChg chg="modSp">
        <pc:chgData name="Josh Phillips" userId="S::lshjp19@lshtm.ac.uk::b103824a-c782-47d0-82ab-6a4a73b824c6" providerId="AD" clId="Web-{6EEC71B3-D36F-C0CF-2F32-631298D20471}" dt="2022-10-01T10:16:29.237" v="90" actId="20577"/>
        <pc:sldMkLst>
          <pc:docMk/>
          <pc:sldMk cId="777508216" sldId="376"/>
        </pc:sldMkLst>
        <pc:spChg chg="mod">
          <ac:chgData name="Josh Phillips" userId="S::lshjp19@lshtm.ac.uk::b103824a-c782-47d0-82ab-6a4a73b824c6" providerId="AD" clId="Web-{6EEC71B3-D36F-C0CF-2F32-631298D20471}" dt="2022-10-01T10:16:29.237" v="90" actId="20577"/>
          <ac:spMkLst>
            <pc:docMk/>
            <pc:sldMk cId="777508216" sldId="376"/>
            <ac:spMk id="3" creationId="{92040B02-7717-4E86-B503-5A6D675E3CC2}"/>
          </ac:spMkLst>
        </pc:spChg>
      </pc:sldChg>
      <pc:sldChg chg="addSp modSp new">
        <pc:chgData name="Josh Phillips" userId="S::lshjp19@lshtm.ac.uk::b103824a-c782-47d0-82ab-6a4a73b824c6" providerId="AD" clId="Web-{6EEC71B3-D36F-C0CF-2F32-631298D20471}" dt="2022-10-01T11:14:59.318" v="740" actId="1076"/>
        <pc:sldMkLst>
          <pc:docMk/>
          <pc:sldMk cId="2761637013" sldId="377"/>
        </pc:sldMkLst>
        <pc:spChg chg="mod">
          <ac:chgData name="Josh Phillips" userId="S::lshjp19@lshtm.ac.uk::b103824a-c782-47d0-82ab-6a4a73b824c6" providerId="AD" clId="Web-{6EEC71B3-D36F-C0CF-2F32-631298D20471}" dt="2022-10-01T10:17:14.566" v="101" actId="20577"/>
          <ac:spMkLst>
            <pc:docMk/>
            <pc:sldMk cId="2761637013" sldId="377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24:42.388" v="189" actId="20577"/>
          <ac:spMkLst>
            <pc:docMk/>
            <pc:sldMk cId="2761637013" sldId="377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4:59.318" v="740" actId="1076"/>
          <ac:picMkLst>
            <pc:docMk/>
            <pc:sldMk cId="2761637013" sldId="377"/>
            <ac:picMk id="4" creationId="{22A75334-674A-66E9-5D42-5F762FDD3BF3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5:36.178" v="745" actId="1076"/>
        <pc:sldMkLst>
          <pc:docMk/>
          <pc:sldMk cId="3204068404" sldId="378"/>
        </pc:sldMkLst>
        <pc:spChg chg="mod">
          <ac:chgData name="Josh Phillips" userId="S::lshjp19@lshtm.ac.uk::b103824a-c782-47d0-82ab-6a4a73b824c6" providerId="AD" clId="Web-{6EEC71B3-D36F-C0CF-2F32-631298D20471}" dt="2022-10-01T10:17:50.988" v="130" actId="20577"/>
          <ac:spMkLst>
            <pc:docMk/>
            <pc:sldMk cId="3204068404" sldId="378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1:13:01.378" v="730" actId="20577"/>
          <ac:spMkLst>
            <pc:docMk/>
            <pc:sldMk cId="3204068404" sldId="378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5:36.178" v="745" actId="1076"/>
          <ac:picMkLst>
            <pc:docMk/>
            <pc:sldMk cId="3204068404" sldId="378"/>
            <ac:picMk id="4" creationId="{D209D42C-DC02-1556-D6B6-211C56265668}"/>
          </ac:picMkLst>
        </pc:picChg>
      </pc:sldChg>
      <pc:sldChg chg="addSp delSp modSp add replId">
        <pc:chgData name="Josh Phillips" userId="S::lshjp19@lshtm.ac.uk::b103824a-c782-47d0-82ab-6a4a73b824c6" providerId="AD" clId="Web-{6EEC71B3-D36F-C0CF-2F32-631298D20471}" dt="2022-10-01T11:14:17.082" v="735" actId="1076"/>
        <pc:sldMkLst>
          <pc:docMk/>
          <pc:sldMk cId="103741207" sldId="379"/>
        </pc:sldMkLst>
        <pc:spChg chg="mod">
          <ac:chgData name="Josh Phillips" userId="S::lshjp19@lshtm.ac.uk::b103824a-c782-47d0-82ab-6a4a73b824c6" providerId="AD" clId="Web-{6EEC71B3-D36F-C0CF-2F32-631298D20471}" dt="2022-10-01T10:18:17.911" v="141" actId="20577"/>
          <ac:spMkLst>
            <pc:docMk/>
            <pc:sldMk cId="103741207" sldId="379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29:54.192" v="215" actId="20577"/>
          <ac:spMkLst>
            <pc:docMk/>
            <pc:sldMk cId="103741207" sldId="379"/>
            <ac:spMk id="3" creationId="{5DC81F81-E4A5-2315-53E6-B042B4106BDA}"/>
          </ac:spMkLst>
        </pc:spChg>
        <pc:spChg chg="add del mod">
          <ac:chgData name="Josh Phillips" userId="S::lshjp19@lshtm.ac.uk::b103824a-c782-47d0-82ab-6a4a73b824c6" providerId="AD" clId="Web-{6EEC71B3-D36F-C0CF-2F32-631298D20471}" dt="2022-10-01T10:30:06.739" v="219"/>
          <ac:spMkLst>
            <pc:docMk/>
            <pc:sldMk cId="103741207" sldId="379"/>
            <ac:spMk id="4" creationId="{86549FDB-FD37-146B-3FBA-6D4B1057EDBE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4:17.082" v="735" actId="1076"/>
          <ac:picMkLst>
            <pc:docMk/>
            <pc:sldMk cId="103741207" sldId="379"/>
            <ac:picMk id="5" creationId="{00566756-2CE2-FC89-A904-F257071FF537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6:16.491" v="750" actId="1076"/>
        <pc:sldMkLst>
          <pc:docMk/>
          <pc:sldMk cId="3056181765" sldId="380"/>
        </pc:sldMkLst>
        <pc:spChg chg="mod">
          <ac:chgData name="Josh Phillips" userId="S::lshjp19@lshtm.ac.uk::b103824a-c782-47d0-82ab-6a4a73b824c6" providerId="AD" clId="Web-{6EEC71B3-D36F-C0CF-2F32-631298D20471}" dt="2022-10-01T10:19:17.537" v="155" actId="20577"/>
          <ac:spMkLst>
            <pc:docMk/>
            <pc:sldMk cId="3056181765" sldId="380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32:04.983" v="228" actId="20577"/>
          <ac:spMkLst>
            <pc:docMk/>
            <pc:sldMk cId="3056181765" sldId="380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6:16.491" v="750" actId="1076"/>
          <ac:picMkLst>
            <pc:docMk/>
            <pc:sldMk cId="3056181765" sldId="380"/>
            <ac:picMk id="4" creationId="{D0F5FD33-E5BB-DB77-6398-4324ABDC4757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6:43.899" v="755" actId="1076"/>
        <pc:sldMkLst>
          <pc:docMk/>
          <pc:sldMk cId="560975470" sldId="381"/>
        </pc:sldMkLst>
        <pc:spChg chg="mod">
          <ac:chgData name="Josh Phillips" userId="S::lshjp19@lshtm.ac.uk::b103824a-c782-47d0-82ab-6a4a73b824c6" providerId="AD" clId="Web-{6EEC71B3-D36F-C0CF-2F32-631298D20471}" dt="2022-10-01T10:19:26.709" v="156" actId="20577"/>
          <ac:spMkLst>
            <pc:docMk/>
            <pc:sldMk cId="560975470" sldId="381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33:42.563" v="242" actId="20577"/>
          <ac:spMkLst>
            <pc:docMk/>
            <pc:sldMk cId="560975470" sldId="381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6:43.899" v="755" actId="1076"/>
          <ac:picMkLst>
            <pc:docMk/>
            <pc:sldMk cId="560975470" sldId="381"/>
            <ac:picMk id="4" creationId="{10B83460-03E7-2969-0750-6F4A9766504A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7:12.462" v="759" actId="14100"/>
        <pc:sldMkLst>
          <pc:docMk/>
          <pc:sldMk cId="2997745815" sldId="382"/>
        </pc:sldMkLst>
        <pc:spChg chg="mod">
          <ac:chgData name="Josh Phillips" userId="S::lshjp19@lshtm.ac.uk::b103824a-c782-47d0-82ab-6a4a73b824c6" providerId="AD" clId="Web-{6EEC71B3-D36F-C0CF-2F32-631298D20471}" dt="2022-10-01T10:19:41.319" v="159" actId="20577"/>
          <ac:spMkLst>
            <pc:docMk/>
            <pc:sldMk cId="2997745815" sldId="382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35:01.128" v="254" actId="20577"/>
          <ac:spMkLst>
            <pc:docMk/>
            <pc:sldMk cId="2997745815" sldId="382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7:12.462" v="759" actId="14100"/>
          <ac:picMkLst>
            <pc:docMk/>
            <pc:sldMk cId="2997745815" sldId="382"/>
            <ac:picMk id="4" creationId="{B4830ECF-2807-DA74-C384-63F98C3DBBC9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7:47.213" v="764" actId="1076"/>
        <pc:sldMkLst>
          <pc:docMk/>
          <pc:sldMk cId="3618068331" sldId="383"/>
        </pc:sldMkLst>
        <pc:spChg chg="mod">
          <ac:chgData name="Josh Phillips" userId="S::lshjp19@lshtm.ac.uk::b103824a-c782-47d0-82ab-6a4a73b824c6" providerId="AD" clId="Web-{6EEC71B3-D36F-C0CF-2F32-631298D20471}" dt="2022-10-01T10:19:56.335" v="162" actId="20577"/>
          <ac:spMkLst>
            <pc:docMk/>
            <pc:sldMk cId="3618068331" sldId="383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37:04.396" v="269" actId="20577"/>
          <ac:spMkLst>
            <pc:docMk/>
            <pc:sldMk cId="3618068331" sldId="383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7:47.213" v="764" actId="1076"/>
          <ac:picMkLst>
            <pc:docMk/>
            <pc:sldMk cId="3618068331" sldId="383"/>
            <ac:picMk id="4" creationId="{B348C4AF-CC60-62CA-F568-14A645FDAF24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8:24.432" v="769" actId="1076"/>
        <pc:sldMkLst>
          <pc:docMk/>
          <pc:sldMk cId="827076" sldId="384"/>
        </pc:sldMkLst>
        <pc:spChg chg="mod">
          <ac:chgData name="Josh Phillips" userId="S::lshjp19@lshtm.ac.uk::b103824a-c782-47d0-82ab-6a4a73b824c6" providerId="AD" clId="Web-{6EEC71B3-D36F-C0CF-2F32-631298D20471}" dt="2022-10-01T10:20:03.772" v="164" actId="20577"/>
          <ac:spMkLst>
            <pc:docMk/>
            <pc:sldMk cId="827076" sldId="384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38:59.055" v="285" actId="20577"/>
          <ac:spMkLst>
            <pc:docMk/>
            <pc:sldMk cId="827076" sldId="384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8:24.432" v="769" actId="1076"/>
          <ac:picMkLst>
            <pc:docMk/>
            <pc:sldMk cId="827076" sldId="384"/>
            <ac:picMk id="4" creationId="{3B9A8724-5F07-C2AD-B8A9-03C3DA8A7BE5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8:57.714" v="774" actId="1076"/>
        <pc:sldMkLst>
          <pc:docMk/>
          <pc:sldMk cId="3270065500" sldId="385"/>
        </pc:sldMkLst>
        <pc:spChg chg="mod">
          <ac:chgData name="Josh Phillips" userId="S::lshjp19@lshtm.ac.uk::b103824a-c782-47d0-82ab-6a4a73b824c6" providerId="AD" clId="Web-{6EEC71B3-D36F-C0CF-2F32-631298D20471}" dt="2022-10-01T10:20:24.976" v="166" actId="20577"/>
          <ac:spMkLst>
            <pc:docMk/>
            <pc:sldMk cId="3270065500" sldId="385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42:02.215" v="297" actId="20577"/>
          <ac:spMkLst>
            <pc:docMk/>
            <pc:sldMk cId="3270065500" sldId="385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8:57.714" v="774" actId="1076"/>
          <ac:picMkLst>
            <pc:docMk/>
            <pc:sldMk cId="3270065500" sldId="385"/>
            <ac:picMk id="4" creationId="{9B66B85E-E704-9465-DCFA-D0C6EC63F0B1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19:22.684" v="776"/>
        <pc:sldMkLst>
          <pc:docMk/>
          <pc:sldMk cId="2493318442" sldId="386"/>
        </pc:sldMkLst>
        <pc:spChg chg="mod">
          <ac:chgData name="Josh Phillips" userId="S::lshjp19@lshtm.ac.uk::b103824a-c782-47d0-82ab-6a4a73b824c6" providerId="AD" clId="Web-{6EEC71B3-D36F-C0CF-2F32-631298D20471}" dt="2022-10-01T10:20:36.992" v="168" actId="20577"/>
          <ac:spMkLst>
            <pc:docMk/>
            <pc:sldMk cId="2493318442" sldId="386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46:00.079" v="324" actId="20577"/>
          <ac:spMkLst>
            <pc:docMk/>
            <pc:sldMk cId="2493318442" sldId="386"/>
            <ac:spMk id="3" creationId="{5DC81F81-E4A5-2315-53E6-B042B4106BDA}"/>
          </ac:spMkLst>
        </pc:spChg>
        <pc:spChg chg="add mod">
          <ac:chgData name="Josh Phillips" userId="S::lshjp19@lshtm.ac.uk::b103824a-c782-47d0-82ab-6a4a73b824c6" providerId="AD" clId="Web-{6EEC71B3-D36F-C0CF-2F32-631298D20471}" dt="2022-10-01T10:47:50.144" v="348" actId="1076"/>
          <ac:spMkLst>
            <pc:docMk/>
            <pc:sldMk cId="2493318442" sldId="386"/>
            <ac:spMk id="5" creationId="{6C2FDD7E-8D9E-FF77-BAF1-3EF1E9535AAC}"/>
          </ac:spMkLst>
        </pc:spChg>
        <pc:spChg chg="add mod">
          <ac:chgData name="Josh Phillips" userId="S::lshjp19@lshtm.ac.uk::b103824a-c782-47d0-82ab-6a4a73b824c6" providerId="AD" clId="Web-{6EEC71B3-D36F-C0CF-2F32-631298D20471}" dt="2022-10-01T10:47:21.612" v="344" actId="1076"/>
          <ac:spMkLst>
            <pc:docMk/>
            <pc:sldMk cId="2493318442" sldId="386"/>
            <ac:spMk id="6" creationId="{BD5AC4E4-0C5A-B238-EA64-4EA8B424C2BE}"/>
          </ac:spMkLst>
        </pc:spChg>
        <pc:spChg chg="add mod">
          <ac:chgData name="Josh Phillips" userId="S::lshjp19@lshtm.ac.uk::b103824a-c782-47d0-82ab-6a4a73b824c6" providerId="AD" clId="Web-{6EEC71B3-D36F-C0CF-2F32-631298D20471}" dt="2022-10-01T10:47:33.706" v="347" actId="1076"/>
          <ac:spMkLst>
            <pc:docMk/>
            <pc:sldMk cId="2493318442" sldId="386"/>
            <ac:spMk id="7" creationId="{EBAEAAB6-C398-CCD1-F26B-F1B074D08966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9:22.684" v="776"/>
          <ac:picMkLst>
            <pc:docMk/>
            <pc:sldMk cId="2493318442" sldId="386"/>
            <ac:picMk id="4" creationId="{1C0677CE-681F-5724-620E-368F7AEF80E9}"/>
          </ac:picMkLst>
        </pc:picChg>
      </pc:sldChg>
      <pc:sldChg chg="addSp delSp modSp add replId">
        <pc:chgData name="Josh Phillips" userId="S::lshjp19@lshtm.ac.uk::b103824a-c782-47d0-82ab-6a4a73b824c6" providerId="AD" clId="Web-{6EEC71B3-D36F-C0CF-2F32-631298D20471}" dt="2022-10-01T11:41:37.390" v="822" actId="20577"/>
        <pc:sldMkLst>
          <pc:docMk/>
          <pc:sldMk cId="3397530037" sldId="387"/>
        </pc:sldMkLst>
        <pc:spChg chg="mod">
          <ac:chgData name="Josh Phillips" userId="S::lshjp19@lshtm.ac.uk::b103824a-c782-47d0-82ab-6a4a73b824c6" providerId="AD" clId="Web-{6EEC71B3-D36F-C0CF-2F32-631298D20471}" dt="2022-10-01T11:41:37.390" v="822" actId="20577"/>
          <ac:spMkLst>
            <pc:docMk/>
            <pc:sldMk cId="3397530037" sldId="387"/>
            <ac:spMk id="2" creationId="{C718F667-1E9F-F43F-00A4-9CC189B27631}"/>
          </ac:spMkLst>
        </pc:spChg>
        <pc:spChg chg="del">
          <ac:chgData name="Josh Phillips" userId="S::lshjp19@lshtm.ac.uk::b103824a-c782-47d0-82ab-6a4a73b824c6" providerId="AD" clId="Web-{6EEC71B3-D36F-C0CF-2F32-631298D20471}" dt="2022-10-01T10:48:15.176" v="349"/>
          <ac:spMkLst>
            <pc:docMk/>
            <pc:sldMk cId="3397530037" sldId="387"/>
            <ac:spMk id="3" creationId="{5DC81F81-E4A5-2315-53E6-B042B4106BDA}"/>
          </ac:spMkLst>
        </pc:spChg>
        <pc:spChg chg="add del">
          <ac:chgData name="Josh Phillips" userId="S::lshjp19@lshtm.ac.uk::b103824a-c782-47d0-82ab-6a4a73b824c6" providerId="AD" clId="Web-{6EEC71B3-D36F-C0CF-2F32-631298D20471}" dt="2022-10-01T10:48:29.989" v="351"/>
          <ac:spMkLst>
            <pc:docMk/>
            <pc:sldMk cId="3397530037" sldId="387"/>
            <ac:spMk id="5" creationId="{76E163F1-8FF8-9465-986C-7AF0A4C5298B}"/>
          </ac:spMkLst>
        </pc:spChg>
        <pc:spChg chg="add">
          <ac:chgData name="Josh Phillips" userId="S::lshjp19@lshtm.ac.uk::b103824a-c782-47d0-82ab-6a4a73b824c6" providerId="AD" clId="Web-{6EEC71B3-D36F-C0CF-2F32-631298D20471}" dt="2022-10-01T10:48:30.848" v="353"/>
          <ac:spMkLst>
            <pc:docMk/>
            <pc:sldMk cId="3397530037" sldId="387"/>
            <ac:spMk id="7" creationId="{483B0C1E-6463-A155-4391-B6E6CF77872B}"/>
          </ac:spMkLst>
        </pc:spChg>
        <pc:spChg chg="add">
          <ac:chgData name="Josh Phillips" userId="S::lshjp19@lshtm.ac.uk::b103824a-c782-47d0-82ab-6a4a73b824c6" providerId="AD" clId="Web-{6EEC71B3-D36F-C0CF-2F32-631298D20471}" dt="2022-10-01T10:48:30.848" v="353"/>
          <ac:spMkLst>
            <pc:docMk/>
            <pc:sldMk cId="3397530037" sldId="387"/>
            <ac:spMk id="8" creationId="{C33E78FF-CF9C-77B9-68B4-18761055E01C}"/>
          </ac:spMkLst>
        </pc:spChg>
        <pc:spChg chg="add mod">
          <ac:chgData name="Josh Phillips" userId="S::lshjp19@lshtm.ac.uk::b103824a-c782-47d0-82ab-6a4a73b824c6" providerId="AD" clId="Web-{6EEC71B3-D36F-C0CF-2F32-631298D20471}" dt="2022-10-01T10:49:47.475" v="377" actId="20577"/>
          <ac:spMkLst>
            <pc:docMk/>
            <pc:sldMk cId="3397530037" sldId="387"/>
            <ac:spMk id="9" creationId="{45097255-8DB9-9608-1E36-C040C3A3A0BD}"/>
          </ac:spMkLst>
        </pc:spChg>
        <pc:picChg chg="add del">
          <ac:chgData name="Josh Phillips" userId="S::lshjp19@lshtm.ac.uk::b103824a-c782-47d0-82ab-6a4a73b824c6" providerId="AD" clId="Web-{6EEC71B3-D36F-C0CF-2F32-631298D20471}" dt="2022-10-01T10:48:29.989" v="352"/>
          <ac:picMkLst>
            <pc:docMk/>
            <pc:sldMk cId="3397530037" sldId="387"/>
            <ac:picMk id="4" creationId="{6089F585-7FAE-D515-53F6-212B14F21F0F}"/>
          </ac:picMkLst>
        </pc:picChg>
        <pc:picChg chg="add">
          <ac:chgData name="Josh Phillips" userId="S::lshjp19@lshtm.ac.uk::b103824a-c782-47d0-82ab-6a4a73b824c6" providerId="AD" clId="Web-{6EEC71B3-D36F-C0CF-2F32-631298D20471}" dt="2022-10-01T10:48:30.848" v="353"/>
          <ac:picMkLst>
            <pc:docMk/>
            <pc:sldMk cId="3397530037" sldId="387"/>
            <ac:picMk id="6" creationId="{6FC2E04C-3DD0-EDFE-55F0-5D0F211786F9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20:11.310" v="783" actId="14100"/>
        <pc:sldMkLst>
          <pc:docMk/>
          <pc:sldMk cId="3601517256" sldId="388"/>
        </pc:sldMkLst>
        <pc:spChg chg="mod">
          <ac:chgData name="Josh Phillips" userId="S::lshjp19@lshtm.ac.uk::b103824a-c782-47d0-82ab-6a4a73b824c6" providerId="AD" clId="Web-{6EEC71B3-D36F-C0CF-2F32-631298D20471}" dt="2022-10-01T10:20:50.289" v="172" actId="20577"/>
          <ac:spMkLst>
            <pc:docMk/>
            <pc:sldMk cId="3601517256" sldId="388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51:24.961" v="385" actId="20577"/>
          <ac:spMkLst>
            <pc:docMk/>
            <pc:sldMk cId="3601517256" sldId="388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20:11.310" v="783" actId="14100"/>
          <ac:picMkLst>
            <pc:docMk/>
            <pc:sldMk cId="3601517256" sldId="388"/>
            <ac:picMk id="4" creationId="{20768920-B05E-D6D9-5127-C2EC97971A8E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20:45.467" v="788" actId="1076"/>
        <pc:sldMkLst>
          <pc:docMk/>
          <pc:sldMk cId="2507492325" sldId="389"/>
        </pc:sldMkLst>
        <pc:spChg chg="mod">
          <ac:chgData name="Josh Phillips" userId="S::lshjp19@lshtm.ac.uk::b103824a-c782-47d0-82ab-6a4a73b824c6" providerId="AD" clId="Web-{6EEC71B3-D36F-C0CF-2F32-631298D20471}" dt="2022-10-01T10:51:54.212" v="393" actId="20577"/>
          <ac:spMkLst>
            <pc:docMk/>
            <pc:sldMk cId="2507492325" sldId="389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1:02:42.492" v="629" actId="20577"/>
          <ac:spMkLst>
            <pc:docMk/>
            <pc:sldMk cId="2507492325" sldId="389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20:45.467" v="788" actId="1076"/>
          <ac:picMkLst>
            <pc:docMk/>
            <pc:sldMk cId="2507492325" sldId="389"/>
            <ac:picMk id="4" creationId="{EFE34E25-4AC5-10B8-64FE-0C3983AC1C95}"/>
          </ac:picMkLst>
        </pc:picChg>
      </pc:sldChg>
      <pc:sldChg chg="addSp delSp modSp add replId">
        <pc:chgData name="Josh Phillips" userId="S::lshjp19@lshtm.ac.uk::b103824a-c782-47d0-82ab-6a4a73b824c6" providerId="AD" clId="Web-{6EEC71B3-D36F-C0CF-2F32-631298D20471}" dt="2022-10-01T11:22:02.343" v="812" actId="20577"/>
        <pc:sldMkLst>
          <pc:docMk/>
          <pc:sldMk cId="3490165909" sldId="390"/>
        </pc:sldMkLst>
        <pc:spChg chg="mod">
          <ac:chgData name="Josh Phillips" userId="S::lshjp19@lshtm.ac.uk::b103824a-c782-47d0-82ab-6a4a73b824c6" providerId="AD" clId="Web-{6EEC71B3-D36F-C0CF-2F32-631298D20471}" dt="2022-10-01T10:21:24.025" v="177" actId="20577"/>
          <ac:spMkLst>
            <pc:docMk/>
            <pc:sldMk cId="3490165909" sldId="390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1:22:02.343" v="812" actId="20577"/>
          <ac:spMkLst>
            <pc:docMk/>
            <pc:sldMk cId="3490165909" sldId="390"/>
            <ac:spMk id="3" creationId="{5DC81F81-E4A5-2315-53E6-B042B4106BDA}"/>
          </ac:spMkLst>
        </pc:spChg>
        <pc:spChg chg="add del mod">
          <ac:chgData name="Josh Phillips" userId="S::lshjp19@lshtm.ac.uk::b103824a-c782-47d0-82ab-6a4a73b824c6" providerId="AD" clId="Web-{6EEC71B3-D36F-C0CF-2F32-631298D20471}" dt="2022-10-01T11:05:43.973" v="661"/>
          <ac:spMkLst>
            <pc:docMk/>
            <pc:sldMk cId="3490165909" sldId="390"/>
            <ac:spMk id="5" creationId="{8310AF79-08B2-51BB-825E-DA2CC88B6E0D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21:39.171" v="799" actId="1076"/>
          <ac:picMkLst>
            <pc:docMk/>
            <pc:sldMk cId="3490165909" sldId="390"/>
            <ac:picMk id="6" creationId="{F897DD2D-A9FA-7E96-E0D3-D6A0A9DBA9D1}"/>
          </ac:picMkLst>
        </pc:picChg>
      </pc:sldChg>
      <pc:sldChg chg="addSp modSp add replId">
        <pc:chgData name="Josh Phillips" userId="S::lshjp19@lshtm.ac.uk::b103824a-c782-47d0-82ab-6a4a73b824c6" providerId="AD" clId="Web-{6EEC71B3-D36F-C0CF-2F32-631298D20471}" dt="2022-10-01T11:41:45.280" v="825" actId="20577"/>
        <pc:sldMkLst>
          <pc:docMk/>
          <pc:sldMk cId="2246489285" sldId="391"/>
        </pc:sldMkLst>
        <pc:spChg chg="mod">
          <ac:chgData name="Josh Phillips" userId="S::lshjp19@lshtm.ac.uk::b103824a-c782-47d0-82ab-6a4a73b824c6" providerId="AD" clId="Web-{6EEC71B3-D36F-C0CF-2F32-631298D20471}" dt="2022-10-01T11:41:45.280" v="825" actId="20577"/>
          <ac:spMkLst>
            <pc:docMk/>
            <pc:sldMk cId="2246489285" sldId="391"/>
            <ac:spMk id="2" creationId="{C718F667-1E9F-F43F-00A4-9CC189B27631}"/>
          </ac:spMkLst>
        </pc:spChg>
        <pc:spChg chg="mod">
          <ac:chgData name="Josh Phillips" userId="S::lshjp19@lshtm.ac.uk::b103824a-c782-47d0-82ab-6a4a73b824c6" providerId="AD" clId="Web-{6EEC71B3-D36F-C0CF-2F32-631298D20471}" dt="2022-10-01T10:45:13.563" v="318" actId="20577"/>
          <ac:spMkLst>
            <pc:docMk/>
            <pc:sldMk cId="2246489285" sldId="391"/>
            <ac:spMk id="3" creationId="{5DC81F81-E4A5-2315-53E6-B042B4106BDA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1:19:44.653" v="779" actId="1076"/>
          <ac:picMkLst>
            <pc:docMk/>
            <pc:sldMk cId="2246489285" sldId="391"/>
            <ac:picMk id="4" creationId="{FE9A1403-7040-866C-66DD-E8C3FCB78C05}"/>
          </ac:picMkLst>
        </pc:picChg>
      </pc:sldChg>
      <pc:sldChg chg="addSp modSp new">
        <pc:chgData name="Josh Phillips" userId="S::lshjp19@lshtm.ac.uk::b103824a-c782-47d0-82ab-6a4a73b824c6" providerId="AD" clId="Web-{6EEC71B3-D36F-C0CF-2F32-631298D20471}" dt="2022-10-01T10:58:08.595" v="448" actId="1076"/>
        <pc:sldMkLst>
          <pc:docMk/>
          <pc:sldMk cId="551247693" sldId="392"/>
        </pc:sldMkLst>
        <pc:spChg chg="mod">
          <ac:chgData name="Josh Phillips" userId="S::lshjp19@lshtm.ac.uk::b103824a-c782-47d0-82ab-6a4a73b824c6" providerId="AD" clId="Web-{6EEC71B3-D36F-C0CF-2F32-631298D20471}" dt="2022-10-01T10:53:14.870" v="412" actId="20577"/>
          <ac:spMkLst>
            <pc:docMk/>
            <pc:sldMk cId="551247693" sldId="392"/>
            <ac:spMk id="2" creationId="{FCB2B398-A5D9-94A9-16B3-B545E8FD677D}"/>
          </ac:spMkLst>
        </pc:spChg>
        <pc:spChg chg="mod">
          <ac:chgData name="Josh Phillips" userId="S::lshjp19@lshtm.ac.uk::b103824a-c782-47d0-82ab-6a4a73b824c6" providerId="AD" clId="Web-{6EEC71B3-D36F-C0CF-2F32-631298D20471}" dt="2022-10-01T10:54:13.715" v="418" actId="20577"/>
          <ac:spMkLst>
            <pc:docMk/>
            <pc:sldMk cId="551247693" sldId="392"/>
            <ac:spMk id="3" creationId="{5575A408-BA11-7C49-7679-1DDA786C18A1}"/>
          </ac:spMkLst>
        </pc:spChg>
        <pc:picChg chg="add mod modCrop">
          <ac:chgData name="Josh Phillips" userId="S::lshjp19@lshtm.ac.uk::b103824a-c782-47d0-82ab-6a4a73b824c6" providerId="AD" clId="Web-{6EEC71B3-D36F-C0CF-2F32-631298D20471}" dt="2022-10-01T10:58:08.564" v="447" actId="1076"/>
          <ac:picMkLst>
            <pc:docMk/>
            <pc:sldMk cId="551247693" sldId="392"/>
            <ac:picMk id="4" creationId="{8AB9BE4B-67C6-43DE-D710-70D8F9EDA6BE}"/>
          </ac:picMkLst>
        </pc:picChg>
        <pc:picChg chg="add mod modCrop">
          <ac:chgData name="Josh Phillips" userId="S::lshjp19@lshtm.ac.uk::b103824a-c782-47d0-82ab-6a4a73b824c6" providerId="AD" clId="Web-{6EEC71B3-D36F-C0CF-2F32-631298D20471}" dt="2022-10-01T10:58:08.595" v="448" actId="1076"/>
          <ac:picMkLst>
            <pc:docMk/>
            <pc:sldMk cId="551247693" sldId="392"/>
            <ac:picMk id="5" creationId="{16573515-8E11-FBEF-102B-63B3163AB396}"/>
          </ac:picMkLst>
        </pc:picChg>
      </pc:sldChg>
      <pc:sldChg chg="new del">
        <pc:chgData name="Josh Phillips" userId="S::lshjp19@lshtm.ac.uk::b103824a-c782-47d0-82ab-6a4a73b824c6" providerId="AD" clId="Web-{6EEC71B3-D36F-C0CF-2F32-631298D20471}" dt="2022-10-01T10:52:46.338" v="402"/>
        <pc:sldMkLst>
          <pc:docMk/>
          <pc:sldMk cId="2573137368" sldId="392"/>
        </pc:sldMkLst>
      </pc:sldChg>
      <pc:sldChg chg="addSp modSp new ord">
        <pc:chgData name="Josh Phillips" userId="S::lshjp19@lshtm.ac.uk::b103824a-c782-47d0-82ab-6a4a73b824c6" providerId="AD" clId="Web-{6EEC71B3-D36F-C0CF-2F32-631298D20471}" dt="2022-10-01T10:59:34.253" v="483" actId="20577"/>
        <pc:sldMkLst>
          <pc:docMk/>
          <pc:sldMk cId="298865696" sldId="393"/>
        </pc:sldMkLst>
        <pc:spChg chg="add mod">
          <ac:chgData name="Josh Phillips" userId="S::lshjp19@lshtm.ac.uk::b103824a-c782-47d0-82ab-6a4a73b824c6" providerId="AD" clId="Web-{6EEC71B3-D36F-C0CF-2F32-631298D20471}" dt="2022-10-01T10:59:34.253" v="483" actId="20577"/>
          <ac:spMkLst>
            <pc:docMk/>
            <pc:sldMk cId="298865696" sldId="393"/>
            <ac:spMk id="3" creationId="{F688F6AA-3672-EBD9-A264-827C31F208AF}"/>
          </ac:spMkLst>
        </pc:spChg>
      </pc:sldChg>
      <pc:sldChg chg="modSp add">
        <pc:chgData name="Josh Phillips" userId="S::lshjp19@lshtm.ac.uk::b103824a-c782-47d0-82ab-6a4a73b824c6" providerId="AD" clId="Web-{6EEC71B3-D36F-C0CF-2F32-631298D20471}" dt="2022-10-01T11:22:29.078" v="814" actId="20577"/>
        <pc:sldMkLst>
          <pc:docMk/>
          <pc:sldMk cId="701411596" sldId="394"/>
        </pc:sldMkLst>
        <pc:spChg chg="mod">
          <ac:chgData name="Josh Phillips" userId="S::lshjp19@lshtm.ac.uk::b103824a-c782-47d0-82ab-6a4a73b824c6" providerId="AD" clId="Web-{6EEC71B3-D36F-C0CF-2F32-631298D20471}" dt="2022-10-01T11:07:41.835" v="683"/>
          <ac:spMkLst>
            <pc:docMk/>
            <pc:sldMk cId="701411596" sldId="394"/>
            <ac:spMk id="2" creationId="{AB69E0B0-1845-61A9-5BA1-7A4F36D501FF}"/>
          </ac:spMkLst>
        </pc:spChg>
        <pc:spChg chg="mod">
          <ac:chgData name="Josh Phillips" userId="S::lshjp19@lshtm.ac.uk::b103824a-c782-47d0-82ab-6a4a73b824c6" providerId="AD" clId="Web-{6EEC71B3-D36F-C0CF-2F32-631298D20471}" dt="2022-10-01T11:22:29.078" v="814" actId="20577"/>
          <ac:spMkLst>
            <pc:docMk/>
            <pc:sldMk cId="701411596" sldId="394"/>
            <ac:spMk id="3" creationId="{4B20F5CC-521F-8EB3-020C-66EB7C249A3B}"/>
          </ac:spMkLst>
        </pc:spChg>
      </pc:sldChg>
      <pc:sldChg chg="modSp add ord replId">
        <pc:chgData name="Josh Phillips" userId="S::lshjp19@lshtm.ac.uk::b103824a-c782-47d0-82ab-6a4a73b824c6" providerId="AD" clId="Web-{6EEC71B3-D36F-C0CF-2F32-631298D20471}" dt="2022-10-01T11:08:28.821" v="693" actId="20577"/>
        <pc:sldMkLst>
          <pc:docMk/>
          <pc:sldMk cId="3877059514" sldId="395"/>
        </pc:sldMkLst>
        <pc:spChg chg="mod">
          <ac:chgData name="Josh Phillips" userId="S::lshjp19@lshtm.ac.uk::b103824a-c782-47d0-82ab-6a4a73b824c6" providerId="AD" clId="Web-{6EEC71B3-D36F-C0CF-2F32-631298D20471}" dt="2022-10-01T11:08:28.821" v="693" actId="20577"/>
          <ac:spMkLst>
            <pc:docMk/>
            <pc:sldMk cId="3877059514" sldId="395"/>
            <ac:spMk id="3" creationId="{F688F6AA-3672-EBD9-A264-827C31F208AF}"/>
          </ac:spMkLst>
        </pc:spChg>
      </pc:sldChg>
      <pc:sldChg chg="modSp add replId">
        <pc:chgData name="Josh Phillips" userId="S::lshjp19@lshtm.ac.uk::b103824a-c782-47d0-82ab-6a4a73b824c6" providerId="AD" clId="Web-{6EEC71B3-D36F-C0CF-2F32-631298D20471}" dt="2022-10-01T11:08:42.997" v="698" actId="20577"/>
        <pc:sldMkLst>
          <pc:docMk/>
          <pc:sldMk cId="1288163008" sldId="396"/>
        </pc:sldMkLst>
        <pc:spChg chg="mod">
          <ac:chgData name="Josh Phillips" userId="S::lshjp19@lshtm.ac.uk::b103824a-c782-47d0-82ab-6a4a73b824c6" providerId="AD" clId="Web-{6EEC71B3-D36F-C0CF-2F32-631298D20471}" dt="2022-10-01T11:08:42.997" v="698" actId="20577"/>
          <ac:spMkLst>
            <pc:docMk/>
            <pc:sldMk cId="1288163008" sldId="396"/>
            <ac:spMk id="3" creationId="{F688F6AA-3672-EBD9-A264-827C31F208AF}"/>
          </ac:spMkLst>
        </pc:spChg>
      </pc:sldChg>
      <pc:sldChg chg="modSp add ord">
        <pc:chgData name="Josh Phillips" userId="S::lshjp19@lshtm.ac.uk::b103824a-c782-47d0-82ab-6a4a73b824c6" providerId="AD" clId="Web-{6EEC71B3-D36F-C0CF-2F32-631298D20471}" dt="2022-10-01T11:42:09.797" v="829" actId="20577"/>
        <pc:sldMkLst>
          <pc:docMk/>
          <pc:sldMk cId="3425363132" sldId="397"/>
        </pc:sldMkLst>
        <pc:spChg chg="mod">
          <ac:chgData name="Josh Phillips" userId="S::lshjp19@lshtm.ac.uk::b103824a-c782-47d0-82ab-6a4a73b824c6" providerId="AD" clId="Web-{6EEC71B3-D36F-C0CF-2F32-631298D20471}" dt="2022-10-01T11:42:00.374" v="827"/>
          <ac:spMkLst>
            <pc:docMk/>
            <pc:sldMk cId="3425363132" sldId="397"/>
            <ac:spMk id="2" creationId="{A661FFBF-93A6-5FB4-EEAF-37B962F3162A}"/>
          </ac:spMkLst>
        </pc:spChg>
        <pc:spChg chg="mod">
          <ac:chgData name="Josh Phillips" userId="S::lshjp19@lshtm.ac.uk::b103824a-c782-47d0-82ab-6a4a73b824c6" providerId="AD" clId="Web-{6EEC71B3-D36F-C0CF-2F32-631298D20471}" dt="2022-10-01T11:42:09.797" v="829" actId="20577"/>
          <ac:spMkLst>
            <pc:docMk/>
            <pc:sldMk cId="3425363132" sldId="397"/>
            <ac:spMk id="3" creationId="{16E0B649-E5D9-3C2D-9F01-13CBAABAC20F}"/>
          </ac:spMkLst>
        </pc:spChg>
      </pc:sldChg>
      <pc:sldMasterChg chg="modSldLayout">
        <pc:chgData name="Josh Phillips" userId="S::lshjp19@lshtm.ac.uk::b103824a-c782-47d0-82ab-6a4a73b824c6" providerId="AD" clId="Web-{6EEC71B3-D36F-C0CF-2F32-631298D20471}" dt="2022-10-01T11:07:27.585" v="681"/>
        <pc:sldMasterMkLst>
          <pc:docMk/>
          <pc:sldMasterMk cId="942645777" sldId="2147483648"/>
        </pc:sldMasterMkLst>
        <pc:sldLayoutChg chg="replI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48"/>
            <pc:sldLayoutMk cId="3715255404" sldId="2147483678"/>
          </pc:sldLayoutMkLst>
        </pc:sldLayoutChg>
      </pc:sldMasterChg>
      <pc:sldMasterChg chg="add addSldLayout">
        <pc:chgData name="Josh Phillips" userId="S::lshjp19@lshtm.ac.uk::b103824a-c782-47d0-82ab-6a4a73b824c6" providerId="AD" clId="Web-{6EEC71B3-D36F-C0CF-2F32-631298D20471}" dt="2022-10-01T11:07:27.585" v="681"/>
        <pc:sldMasterMkLst>
          <pc:docMk/>
          <pc:sldMasterMk cId="942645777" sldId="2147483689"/>
        </pc:sldMasterMkLst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269634686" sldId="2147483670"/>
          </pc:sldLayoutMkLst>
        </pc:sldLayoutChg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0" sldId="2147483672"/>
          </pc:sldLayoutMkLst>
        </pc:sldLayoutChg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0" sldId="2147483673"/>
          </pc:sldLayoutMkLst>
        </pc:sldLayoutChg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450866123" sldId="2147483674"/>
          </pc:sldLayoutMkLst>
        </pc:sldLayoutChg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0" sldId="2147483675"/>
          </pc:sldLayoutMkLst>
        </pc:sldLayoutChg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3078724621" sldId="2147483676"/>
          </pc:sldLayoutMkLst>
        </pc:sldLayoutChg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0" sldId="2147483677"/>
          </pc:sldLayoutMkLst>
        </pc:sldLayoutChg>
        <pc:sldLayoutChg chg="add">
          <pc:chgData name="Josh Phillips" userId="S::lshjp19@lshtm.ac.uk::b103824a-c782-47d0-82ab-6a4a73b824c6" providerId="AD" clId="Web-{6EEC71B3-D36F-C0CF-2F32-631298D20471}" dt="2022-10-01T11:07:27.585" v="681"/>
          <pc:sldLayoutMkLst>
            <pc:docMk/>
            <pc:sldMasterMk cId="942645777" sldId="2147483689"/>
            <pc:sldLayoutMk cId="636523290" sldId="2147483688"/>
          </pc:sldLayoutMkLst>
        </pc:sldLayoutChg>
      </pc:sldMasterChg>
    </pc:docChg>
  </pc:docChgLst>
  <pc:docChgLst>
    <pc:chgData name="Josh Phillips" userId="S::lshjp19@lshtm.ac.uk::b103824a-c782-47d0-82ab-6a4a73b824c6" providerId="AD" clId="Web-{FABAFDB6-7A4E-8ADD-7791-5CE4B3FBD317}"/>
    <pc:docChg chg="modSld">
      <pc:chgData name="Josh Phillips" userId="S::lshjp19@lshtm.ac.uk::b103824a-c782-47d0-82ab-6a4a73b824c6" providerId="AD" clId="Web-{FABAFDB6-7A4E-8ADD-7791-5CE4B3FBD317}" dt="2022-11-23T10:53:57.517" v="16" actId="20577"/>
      <pc:docMkLst>
        <pc:docMk/>
      </pc:docMkLst>
      <pc:sldChg chg="modSp">
        <pc:chgData name="Josh Phillips" userId="S::lshjp19@lshtm.ac.uk::b103824a-c782-47d0-82ab-6a4a73b824c6" providerId="AD" clId="Web-{FABAFDB6-7A4E-8ADD-7791-5CE4B3FBD317}" dt="2022-11-23T09:21:27.742" v="8" actId="1076"/>
        <pc:sldMkLst>
          <pc:docMk/>
          <pc:sldMk cId="1086497201" sldId="263"/>
        </pc:sldMkLst>
        <pc:spChg chg="mod">
          <ac:chgData name="Josh Phillips" userId="S::lshjp19@lshtm.ac.uk::b103824a-c782-47d0-82ab-6a4a73b824c6" providerId="AD" clId="Web-{FABAFDB6-7A4E-8ADD-7791-5CE4B3FBD317}" dt="2022-11-23T09:21:27.742" v="8" actId="1076"/>
          <ac:spMkLst>
            <pc:docMk/>
            <pc:sldMk cId="1086497201" sldId="263"/>
            <ac:spMk id="2" creationId="{19C8DC81-E69E-440F-9DDA-BB1EB8E9831F}"/>
          </ac:spMkLst>
        </pc:spChg>
      </pc:sldChg>
      <pc:sldChg chg="modSp">
        <pc:chgData name="Josh Phillips" userId="S::lshjp19@lshtm.ac.uk::b103824a-c782-47d0-82ab-6a4a73b824c6" providerId="AD" clId="Web-{FABAFDB6-7A4E-8ADD-7791-5CE4B3FBD317}" dt="2022-11-23T10:53:57.517" v="16" actId="20577"/>
        <pc:sldMkLst>
          <pc:docMk/>
          <pc:sldMk cId="901635559" sldId="375"/>
        </pc:sldMkLst>
        <pc:spChg chg="mod">
          <ac:chgData name="Josh Phillips" userId="S::lshjp19@lshtm.ac.uk::b103824a-c782-47d0-82ab-6a4a73b824c6" providerId="AD" clId="Web-{FABAFDB6-7A4E-8ADD-7791-5CE4B3FBD317}" dt="2022-11-23T10:53:57.517" v="16" actId="20577"/>
          <ac:spMkLst>
            <pc:docMk/>
            <pc:sldMk cId="901635559" sldId="375"/>
            <ac:spMk id="3" creationId="{5BFE6F8A-9DA3-4CB8-9C4F-491192A22ECE}"/>
          </ac:spMkLst>
        </pc:spChg>
      </pc:sldChg>
    </pc:docChg>
  </pc:docChgLst>
  <pc:docChgLst>
    <pc:chgData name="Josh Phillips" userId="S::lshjp19@lshtm.ac.uk::b103824a-c782-47d0-82ab-6a4a73b824c6" providerId="AD" clId="Web-{DA77B994-0AA0-5CB2-99B5-F56D0ED37E16}"/>
    <pc:docChg chg="addSld delSld sldOrd">
      <pc:chgData name="Josh Phillips" userId="S::lshjp19@lshtm.ac.uk::b103824a-c782-47d0-82ab-6a4a73b824c6" providerId="AD" clId="Web-{DA77B994-0AA0-5CB2-99B5-F56D0ED37E16}" dt="2022-11-18T16:33:30.952" v="2"/>
      <pc:docMkLst>
        <pc:docMk/>
      </pc:docMkLst>
      <pc:sldChg chg="new del ord">
        <pc:chgData name="Josh Phillips" userId="S::lshjp19@lshtm.ac.uk::b103824a-c782-47d0-82ab-6a4a73b824c6" providerId="AD" clId="Web-{DA77B994-0AA0-5CB2-99B5-F56D0ED37E16}" dt="2022-11-18T16:33:30.952" v="2"/>
        <pc:sldMkLst>
          <pc:docMk/>
          <pc:sldMk cId="4220184960" sldId="400"/>
        </pc:sldMkLst>
      </pc:sldChg>
    </pc:docChg>
  </pc:docChgLst>
  <pc:docChgLst>
    <pc:chgData name="Josh Phillips" userId="S::lshjp19@lshtm.ac.uk::b103824a-c782-47d0-82ab-6a4a73b824c6" providerId="AD" clId="Web-{2FA9CF26-F6A2-4386-9FCF-A14FEB50F342}"/>
    <pc:docChg chg="addSld delSld modSld">
      <pc:chgData name="Josh Phillips" userId="S::lshjp19@lshtm.ac.uk::b103824a-c782-47d0-82ab-6a4a73b824c6" providerId="AD" clId="Web-{2FA9CF26-F6A2-4386-9FCF-A14FEB50F342}" dt="2023-10-06T08:34:17.292" v="66" actId="20577"/>
      <pc:docMkLst>
        <pc:docMk/>
      </pc:docMkLst>
      <pc:sldChg chg="modSp">
        <pc:chgData name="Josh Phillips" userId="S::lshjp19@lshtm.ac.uk::b103824a-c782-47d0-82ab-6a4a73b824c6" providerId="AD" clId="Web-{2FA9CF26-F6A2-4386-9FCF-A14FEB50F342}" dt="2023-10-06T08:03:50.881" v="36" actId="1076"/>
        <pc:sldMkLst>
          <pc:docMk/>
          <pc:sldMk cId="1086497201" sldId="263"/>
        </pc:sldMkLst>
        <pc:spChg chg="mod">
          <ac:chgData name="Josh Phillips" userId="S::lshjp19@lshtm.ac.uk::b103824a-c782-47d0-82ab-6a4a73b824c6" providerId="AD" clId="Web-{2FA9CF26-F6A2-4386-9FCF-A14FEB50F342}" dt="2023-10-06T08:03:50.881" v="36" actId="1076"/>
          <ac:spMkLst>
            <pc:docMk/>
            <pc:sldMk cId="1086497201" sldId="263"/>
            <ac:spMk id="2" creationId="{19C8DC81-E69E-440F-9DDA-BB1EB8E9831F}"/>
          </ac:spMkLst>
        </pc:spChg>
      </pc:sldChg>
      <pc:sldChg chg="addSp delSp modSp">
        <pc:chgData name="Josh Phillips" userId="S::lshjp19@lshtm.ac.uk::b103824a-c782-47d0-82ab-6a4a73b824c6" providerId="AD" clId="Web-{2FA9CF26-F6A2-4386-9FCF-A14FEB50F342}" dt="2023-10-06T07:58:28.165" v="20" actId="20577"/>
        <pc:sldMkLst>
          <pc:docMk/>
          <pc:sldMk cId="961974710" sldId="374"/>
        </pc:sldMkLst>
        <pc:spChg chg="mod">
          <ac:chgData name="Josh Phillips" userId="S::lshjp19@lshtm.ac.uk::b103824a-c782-47d0-82ab-6a4a73b824c6" providerId="AD" clId="Web-{2FA9CF26-F6A2-4386-9FCF-A14FEB50F342}" dt="2023-10-06T07:58:28.165" v="20" actId="20577"/>
          <ac:spMkLst>
            <pc:docMk/>
            <pc:sldMk cId="961974710" sldId="374"/>
            <ac:spMk id="9" creationId="{FC12B900-72ED-4C5B-BC2E-D88DE02C09FB}"/>
          </ac:spMkLst>
        </pc:spChg>
        <pc:picChg chg="del">
          <ac:chgData name="Josh Phillips" userId="S::lshjp19@lshtm.ac.uk::b103824a-c782-47d0-82ab-6a4a73b824c6" providerId="AD" clId="Web-{2FA9CF26-F6A2-4386-9FCF-A14FEB50F342}" dt="2023-10-06T07:57:58.507" v="13"/>
          <ac:picMkLst>
            <pc:docMk/>
            <pc:sldMk cId="961974710" sldId="374"/>
            <ac:picMk id="4" creationId="{20943BFE-3B0E-40FC-9294-620E2B7AAFFE}"/>
          </ac:picMkLst>
        </pc:picChg>
        <pc:picChg chg="add mod">
          <ac:chgData name="Josh Phillips" userId="S::lshjp19@lshtm.ac.uk::b103824a-c782-47d0-82ab-6a4a73b824c6" providerId="AD" clId="Web-{2FA9CF26-F6A2-4386-9FCF-A14FEB50F342}" dt="2023-10-06T07:58:14.461" v="16" actId="14100"/>
          <ac:picMkLst>
            <pc:docMk/>
            <pc:sldMk cId="961974710" sldId="374"/>
            <ac:picMk id="5" creationId="{326164EA-331B-B7D7-7C2A-7CF9301A6705}"/>
          </ac:picMkLst>
        </pc:picChg>
      </pc:sldChg>
      <pc:sldChg chg="del">
        <pc:chgData name="Josh Phillips" userId="S::lshjp19@lshtm.ac.uk::b103824a-c782-47d0-82ab-6a4a73b824c6" providerId="AD" clId="Web-{2FA9CF26-F6A2-4386-9FCF-A14FEB50F342}" dt="2023-10-06T08:03:11.849" v="35"/>
        <pc:sldMkLst>
          <pc:docMk/>
          <pc:sldMk cId="901635559" sldId="375"/>
        </pc:sldMkLst>
      </pc:sldChg>
      <pc:sldChg chg="addSp delSp modSp">
        <pc:chgData name="Josh Phillips" userId="S::lshjp19@lshtm.ac.uk::b103824a-c782-47d0-82ab-6a4a73b824c6" providerId="AD" clId="Web-{2FA9CF26-F6A2-4386-9FCF-A14FEB50F342}" dt="2023-10-06T07:59:56.372" v="26" actId="1076"/>
        <pc:sldMkLst>
          <pc:docMk/>
          <pc:sldMk cId="2761637013" sldId="377"/>
        </pc:sldMkLst>
        <pc:picChg chg="del">
          <ac:chgData name="Josh Phillips" userId="S::lshjp19@lshtm.ac.uk::b103824a-c782-47d0-82ab-6a4a73b824c6" providerId="AD" clId="Web-{2FA9CF26-F6A2-4386-9FCF-A14FEB50F342}" dt="2023-10-06T07:59:42.512" v="21"/>
          <ac:picMkLst>
            <pc:docMk/>
            <pc:sldMk cId="2761637013" sldId="377"/>
            <ac:picMk id="4" creationId="{22A75334-674A-66E9-5D42-5F762FDD3BF3}"/>
          </ac:picMkLst>
        </pc:picChg>
        <pc:picChg chg="add mod">
          <ac:chgData name="Josh Phillips" userId="S::lshjp19@lshtm.ac.uk::b103824a-c782-47d0-82ab-6a4a73b824c6" providerId="AD" clId="Web-{2FA9CF26-F6A2-4386-9FCF-A14FEB50F342}" dt="2023-10-06T07:59:56.372" v="26" actId="1076"/>
          <ac:picMkLst>
            <pc:docMk/>
            <pc:sldMk cId="2761637013" sldId="377"/>
            <ac:picMk id="5" creationId="{8B366C4D-C7EA-30F1-663D-F38E06DCDA0E}"/>
          </ac:picMkLst>
        </pc:picChg>
      </pc:sldChg>
      <pc:sldChg chg="modSp">
        <pc:chgData name="Josh Phillips" userId="S::lshjp19@lshtm.ac.uk::b103824a-c782-47d0-82ab-6a4a73b824c6" providerId="AD" clId="Web-{2FA9CF26-F6A2-4386-9FCF-A14FEB50F342}" dt="2023-10-06T08:02:38.097" v="34" actId="20577"/>
        <pc:sldMkLst>
          <pc:docMk/>
          <pc:sldMk cId="3601517256" sldId="388"/>
        </pc:sldMkLst>
        <pc:spChg chg="mod">
          <ac:chgData name="Josh Phillips" userId="S::lshjp19@lshtm.ac.uk::b103824a-c782-47d0-82ab-6a4a73b824c6" providerId="AD" clId="Web-{2FA9CF26-F6A2-4386-9FCF-A14FEB50F342}" dt="2023-10-06T08:02:38.097" v="34" actId="20577"/>
          <ac:spMkLst>
            <pc:docMk/>
            <pc:sldMk cId="3601517256" sldId="388"/>
            <ac:spMk id="2" creationId="{C718F667-1E9F-F43F-00A4-9CC189B27631}"/>
          </ac:spMkLst>
        </pc:spChg>
      </pc:sldChg>
      <pc:sldChg chg="modSp">
        <pc:chgData name="Josh Phillips" userId="S::lshjp19@lshtm.ac.uk::b103824a-c782-47d0-82ab-6a4a73b824c6" providerId="AD" clId="Web-{2FA9CF26-F6A2-4386-9FCF-A14FEB50F342}" dt="2023-10-06T08:34:17.292" v="66" actId="20577"/>
        <pc:sldMkLst>
          <pc:docMk/>
          <pc:sldMk cId="2507492325" sldId="389"/>
        </pc:sldMkLst>
        <pc:spChg chg="mod">
          <ac:chgData name="Josh Phillips" userId="S::lshjp19@lshtm.ac.uk::b103824a-c782-47d0-82ab-6a4a73b824c6" providerId="AD" clId="Web-{2FA9CF26-F6A2-4386-9FCF-A14FEB50F342}" dt="2023-10-06T08:34:17.292" v="66" actId="20577"/>
          <ac:spMkLst>
            <pc:docMk/>
            <pc:sldMk cId="2507492325" sldId="389"/>
            <ac:spMk id="3" creationId="{5DC81F81-E4A5-2315-53E6-B042B4106BDA}"/>
          </ac:spMkLst>
        </pc:spChg>
      </pc:sldChg>
      <pc:sldChg chg="addSp delSp modSp">
        <pc:chgData name="Josh Phillips" userId="S::lshjp19@lshtm.ac.uk::b103824a-c782-47d0-82ab-6a4a73b824c6" providerId="AD" clId="Web-{2FA9CF26-F6A2-4386-9FCF-A14FEB50F342}" dt="2023-10-06T08:02:03.111" v="31" actId="1076"/>
        <pc:sldMkLst>
          <pc:docMk/>
          <pc:sldMk cId="2246489285" sldId="391"/>
        </pc:sldMkLst>
        <pc:picChg chg="del">
          <ac:chgData name="Josh Phillips" userId="S::lshjp19@lshtm.ac.uk::b103824a-c782-47d0-82ab-6a4a73b824c6" providerId="AD" clId="Web-{2FA9CF26-F6A2-4386-9FCF-A14FEB50F342}" dt="2023-10-06T08:01:52.689" v="27"/>
          <ac:picMkLst>
            <pc:docMk/>
            <pc:sldMk cId="2246489285" sldId="391"/>
            <ac:picMk id="4" creationId="{FE9A1403-7040-866C-66DD-E8C3FCB78C05}"/>
          </ac:picMkLst>
        </pc:picChg>
        <pc:picChg chg="add mod">
          <ac:chgData name="Josh Phillips" userId="S::lshjp19@lshtm.ac.uk::b103824a-c782-47d0-82ab-6a4a73b824c6" providerId="AD" clId="Web-{2FA9CF26-F6A2-4386-9FCF-A14FEB50F342}" dt="2023-10-06T08:02:03.111" v="31" actId="1076"/>
          <ac:picMkLst>
            <pc:docMk/>
            <pc:sldMk cId="2246489285" sldId="391"/>
            <ac:picMk id="5" creationId="{A0BBBA17-FB7A-7FA0-388C-989FEECBD375}"/>
          </ac:picMkLst>
        </pc:picChg>
      </pc:sldChg>
      <pc:sldChg chg="modSp add del replId">
        <pc:chgData name="Josh Phillips" userId="S::lshjp19@lshtm.ac.uk::b103824a-c782-47d0-82ab-6a4a73b824c6" providerId="AD" clId="Web-{2FA9CF26-F6A2-4386-9FCF-A14FEB50F342}" dt="2023-10-06T08:33:36.151" v="40"/>
        <pc:sldMkLst>
          <pc:docMk/>
          <pc:sldMk cId="3037319176" sldId="400"/>
        </pc:sldMkLst>
        <pc:spChg chg="mod">
          <ac:chgData name="Josh Phillips" userId="S::lshjp19@lshtm.ac.uk::b103824a-c782-47d0-82ab-6a4a73b824c6" providerId="AD" clId="Web-{2FA9CF26-F6A2-4386-9FCF-A14FEB50F342}" dt="2023-10-06T08:33:26.885" v="39" actId="20577"/>
          <ac:spMkLst>
            <pc:docMk/>
            <pc:sldMk cId="3037319176" sldId="400"/>
            <ac:spMk id="2" creationId="{C718F667-1E9F-F43F-00A4-9CC189B27631}"/>
          </ac:spMkLst>
        </pc:spChg>
      </pc:sldChg>
    </pc:docChg>
  </pc:docChgLst>
  <pc:docChgLst>
    <pc:chgData name="Josh Phillips" userId="S::lshjp19@lshtm.ac.uk::b103824a-c782-47d0-82ab-6a4a73b824c6" providerId="AD" clId="Web-{1A088B04-35B8-C42D-5DAD-40A56EE3B2FA}"/>
    <pc:docChg chg="addSld modSld sldOrd modMainMaster">
      <pc:chgData name="Josh Phillips" userId="S::lshjp19@lshtm.ac.uk::b103824a-c782-47d0-82ab-6a4a73b824c6" providerId="AD" clId="Web-{1A088B04-35B8-C42D-5DAD-40A56EE3B2FA}" dt="2022-10-21T11:59:45.074" v="11" actId="20577"/>
      <pc:docMkLst>
        <pc:docMk/>
      </pc:docMkLst>
      <pc:sldChg chg="ord">
        <pc:chgData name="Josh Phillips" userId="S::lshjp19@lshtm.ac.uk::b103824a-c782-47d0-82ab-6a4a73b824c6" providerId="AD" clId="Web-{1A088B04-35B8-C42D-5DAD-40A56EE3B2FA}" dt="2022-10-21T11:48:34.328" v="0"/>
        <pc:sldMkLst>
          <pc:docMk/>
          <pc:sldMk cId="901635559" sldId="375"/>
        </pc:sldMkLst>
      </pc:sldChg>
      <pc:sldChg chg="modSp">
        <pc:chgData name="Josh Phillips" userId="S::lshjp19@lshtm.ac.uk::b103824a-c782-47d0-82ab-6a4a73b824c6" providerId="AD" clId="Web-{1A088B04-35B8-C42D-5DAD-40A56EE3B2FA}" dt="2022-10-21T11:48:55.141" v="2" actId="20577"/>
        <pc:sldMkLst>
          <pc:docMk/>
          <pc:sldMk cId="777508216" sldId="376"/>
        </pc:sldMkLst>
        <pc:spChg chg="mod">
          <ac:chgData name="Josh Phillips" userId="S::lshjp19@lshtm.ac.uk::b103824a-c782-47d0-82ab-6a4a73b824c6" providerId="AD" clId="Web-{1A088B04-35B8-C42D-5DAD-40A56EE3B2FA}" dt="2022-10-21T11:48:55.141" v="2" actId="20577"/>
          <ac:spMkLst>
            <pc:docMk/>
            <pc:sldMk cId="777508216" sldId="376"/>
            <ac:spMk id="3" creationId="{92040B02-7717-4E86-B503-5A6D675E3CC2}"/>
          </ac:spMkLst>
        </pc:spChg>
      </pc:sldChg>
      <pc:sldChg chg="modSp add">
        <pc:chgData name="Josh Phillips" userId="S::lshjp19@lshtm.ac.uk::b103824a-c782-47d0-82ab-6a4a73b824c6" providerId="AD" clId="Web-{1A088B04-35B8-C42D-5DAD-40A56EE3B2FA}" dt="2022-10-21T11:59:45.074" v="11" actId="20577"/>
        <pc:sldMkLst>
          <pc:docMk/>
          <pc:sldMk cId="739236077" sldId="398"/>
        </pc:sldMkLst>
        <pc:spChg chg="mod">
          <ac:chgData name="Josh Phillips" userId="S::lshjp19@lshtm.ac.uk::b103824a-c782-47d0-82ab-6a4a73b824c6" providerId="AD" clId="Web-{1A088B04-35B8-C42D-5DAD-40A56EE3B2FA}" dt="2022-10-21T11:59:45.074" v="11" actId="20577"/>
          <ac:spMkLst>
            <pc:docMk/>
            <pc:sldMk cId="739236077" sldId="398"/>
            <ac:spMk id="3" creationId="{00000000-0000-0000-0000-000000000000}"/>
          </ac:spMkLst>
        </pc:spChg>
      </pc:sldChg>
      <pc:sldChg chg="add ord replId">
        <pc:chgData name="Josh Phillips" userId="S::lshjp19@lshtm.ac.uk::b103824a-c782-47d0-82ab-6a4a73b824c6" providerId="AD" clId="Web-{1A088B04-35B8-C42D-5DAD-40A56EE3B2FA}" dt="2022-10-21T11:50:59.100" v="5"/>
        <pc:sldMkLst>
          <pc:docMk/>
          <pc:sldMk cId="4255678017" sldId="399"/>
        </pc:sldMkLst>
      </pc:sldChg>
      <pc:sldMasterChg chg="addSldLayout">
        <pc:chgData name="Josh Phillips" userId="S::lshjp19@lshtm.ac.uk::b103824a-c782-47d0-82ab-6a4a73b824c6" providerId="AD" clId="Web-{1A088B04-35B8-C42D-5DAD-40A56EE3B2FA}" dt="2022-10-21T11:50:19.582" v="3"/>
        <pc:sldMasterMkLst>
          <pc:docMk/>
          <pc:sldMasterMk cId="942645777" sldId="2147483648"/>
        </pc:sldMasterMkLst>
        <pc:sldLayoutChg chg="add">
          <pc:chgData name="Josh Phillips" userId="S::lshjp19@lshtm.ac.uk::b103824a-c782-47d0-82ab-6a4a73b824c6" providerId="AD" clId="Web-{1A088B04-35B8-C42D-5DAD-40A56EE3B2FA}" dt="2022-10-21T11:50:19.582" v="3"/>
          <pc:sldLayoutMkLst>
            <pc:docMk/>
            <pc:sldMasterMk cId="942645777" sldId="2147483648"/>
            <pc:sldLayoutMk cId="2697595313" sldId="2147483669"/>
          </pc:sldLayoutMkLst>
        </pc:sldLayoutChg>
        <pc:sldLayoutChg chg="add">
          <pc:chgData name="Josh Phillips" userId="S::lshjp19@lshtm.ac.uk::b103824a-c782-47d0-82ab-6a4a73b824c6" providerId="AD" clId="Web-{1A088B04-35B8-C42D-5DAD-40A56EE3B2FA}" dt="2022-10-21T11:50:19.582" v="3"/>
          <pc:sldLayoutMkLst>
            <pc:docMk/>
            <pc:sldMasterMk cId="942645777" sldId="2147483648"/>
            <pc:sldLayoutMk cId="2951749476" sldId="2147483671"/>
          </pc:sldLayoutMkLst>
        </pc:sldLayoutChg>
        <pc:sldLayoutChg chg="add">
          <pc:chgData name="Josh Phillips" userId="S::lshjp19@lshtm.ac.uk::b103824a-c782-47d0-82ab-6a4a73b824c6" providerId="AD" clId="Web-{1A088B04-35B8-C42D-5DAD-40A56EE3B2FA}" dt="2022-10-21T11:50:19.582" v="3"/>
          <pc:sldLayoutMkLst>
            <pc:docMk/>
            <pc:sldMasterMk cId="942645777" sldId="2147483648"/>
            <pc:sldLayoutMk cId="1258209568" sldId="2147483687"/>
          </pc:sldLayoutMkLst>
        </pc:sldLayoutChg>
      </pc:sldMasterChg>
      <pc:sldMasterChg chg="replId modSldLayout">
        <pc:chgData name="Josh Phillips" userId="S::lshjp19@lshtm.ac.uk::b103824a-c782-47d0-82ab-6a4a73b824c6" providerId="AD" clId="Web-{1A088B04-35B8-C42D-5DAD-40A56EE3B2FA}" dt="2022-10-21T11:50:19.582" v="3"/>
        <pc:sldMasterMkLst>
          <pc:docMk/>
          <pc:sldMasterMk cId="942645777" sldId="2147483689"/>
        </pc:sldMasterMkLst>
        <pc:sldLayoutChg chg="replId">
          <pc:chgData name="Josh Phillips" userId="S::lshjp19@lshtm.ac.uk::b103824a-c782-47d0-82ab-6a4a73b824c6" providerId="AD" clId="Web-{1A088B04-35B8-C42D-5DAD-40A56EE3B2FA}" dt="2022-10-21T11:50:19.582" v="3"/>
          <pc:sldLayoutMkLst>
            <pc:docMk/>
            <pc:sldMasterMk cId="942645777" sldId="2147483689"/>
            <pc:sldLayoutMk cId="636523290" sldId="214748368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34F9B8F4-58FF-42FA-8638-A4B0B3080BAC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r>
              <a:rPr lang="en-GB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A19C75A9-AA76-4212-B4F8-B8667CC8AD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5967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94ECE98-3B20-4F4A-9B9C-E43A6F42C307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07C7398D-A3C2-2D4A-BB3F-7B427B5B3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12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4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 err="1"/>
              <a:t>eee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 err="1">
                <a:solidFill>
                  <a:schemeClr val="tx1"/>
                </a:solidFill>
                <a:latin typeface="open sans" charset="0"/>
              </a:rPr>
              <a:t>Bodey</a:t>
            </a:r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20"/>
            <a:ext cx="5111750" cy="4857578"/>
          </a:xfrm>
          <a:prstGeom prst="rect">
            <a:avLst/>
          </a:prstGeom>
        </p:spPr>
        <p:txBody>
          <a:bodyPr/>
          <a:lstStyle>
            <a:lvl1pPr>
              <a:defRPr sz="2000" baseline="0">
                <a:latin typeface="+mn-lt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+mn-lt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  <a:p>
            <a:endParaRPr lang="en-US" sz="1800" b="0" i="0" baseline="0" dirty="0">
              <a:solidFill>
                <a:schemeClr val="tx1"/>
              </a:solidFill>
              <a:latin typeface="open sans" charset="0"/>
            </a:endParaRPr>
          </a:p>
          <a:p>
            <a:r>
              <a:rPr lang="en-US" sz="1800" b="0" i="0" baseline="0" dirty="0" err="1">
                <a:solidFill>
                  <a:schemeClr val="tx1"/>
                </a:solidFill>
                <a:latin typeface="open sans" charset="0"/>
              </a:rPr>
              <a:t>ee</a:t>
            </a:r>
            <a:endParaRPr lang="en-US" sz="1800" b="0" i="0" baseline="0" dirty="0">
              <a:solidFill>
                <a:schemeClr val="tx1"/>
              </a:solidFill>
              <a:latin typeface="open sans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Corbel" panose="020B0503020204020204" pitchFamily="34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orbel" panose="020B0503020204020204" pitchFamily="34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C55A-71A7-4E8A-8DE3-10398A2257F5}" type="datetimeFigureOut">
              <a:rPr lang="en-GB" smtClean="0"/>
              <a:pPr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E2E7-82F0-4AA0-81E7-D98BD05462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523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C55A-71A7-4E8A-8DE3-10398A2257F5}" type="datetimeFigureOut">
              <a:rPr lang="en-GB" smtClean="0"/>
              <a:pPr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E2E7-82F0-4AA0-81E7-D98BD05462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3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open sans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086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open sans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705600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Dark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Open Sans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Open Sans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9132"/>
            <a:ext cx="6697132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872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_Column_Slide_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91919"/>
            <a:ext cx="5111750" cy="4807281"/>
          </a:xfrm>
          <a:prstGeom prst="rect">
            <a:avLst/>
          </a:prstGeom>
        </p:spPr>
        <p:txBody>
          <a:bodyPr/>
          <a:lstStyle>
            <a:lvl1pPr>
              <a:defRPr sz="1800" baseline="0">
                <a:latin typeface="Open Sans" charset="0"/>
              </a:defRPr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marL="257244" marR="0" lvl="0" indent="-257244" algn="l" defTabSz="34299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91919"/>
            <a:ext cx="3008313" cy="4807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Open Sans" charset="0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6697133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475D-BDED-4D62-A64C-203EC56ADB6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9C55A-71A7-4E8A-8DE3-10398A2257F5}" type="datetimeFigureOut">
              <a:rPr lang="en-GB" smtClean="0"/>
              <a:pPr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E2E7-82F0-4AA0-81E7-D98BD05462B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59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00" y="3528000"/>
            <a:ext cx="6858000" cy="1587600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74EF-AC80-4BDF-83A3-A5F8D5B7EAB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06/10/2023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EE59C-560B-4441-9A98-66D4CB955D4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2000" y="2131200"/>
            <a:ext cx="7886700" cy="1144800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42000" y="5518800"/>
            <a:ext cx="5245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 Black" panose="020B0A04020102020204" pitchFamily="34" charset="0"/>
                <a:cs typeface="Arial Black"/>
              </a:rPr>
              <a:t>Improving health worldwide</a:t>
            </a:r>
          </a:p>
          <a:p>
            <a:endParaRPr lang="en-GB" sz="15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r>
              <a:rPr lang="en-GB" sz="1500" dirty="0">
                <a:solidFill>
                  <a:prstClr val="black"/>
                </a:solidFill>
                <a:latin typeface="Arial Black" panose="020B0A04020102020204" pitchFamily="34" charset="0"/>
              </a:rPr>
              <a:t>www.lshtm.ac.uk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5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3CB1CA9-FE01-4415-9424-D039A9A401F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820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50" r:id="rId3"/>
    <p:sldLayoutId id="2147483663" r:id="rId4"/>
    <p:sldLayoutId id="2147483656" r:id="rId5"/>
    <p:sldLayoutId id="2147483665" r:id="rId6"/>
    <p:sldLayoutId id="2147483669" r:id="rId7"/>
    <p:sldLayoutId id="2147483678" r:id="rId8"/>
    <p:sldLayoutId id="2147483687" r:id="rId9"/>
    <p:sldLayoutId id="2147483671" r:id="rId10"/>
  </p:sldLayoutIdLst>
  <p:hf sldNum="0"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64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8" r:id="rId7"/>
    <p:sldLayoutId id="2147483670" r:id="rId8"/>
  </p:sldLayoutIdLst>
  <p:hf sldNum="0" hdr="0" ftr="0" dt="0"/>
  <p:txStyles>
    <p:titleStyle>
      <a:lvl1pPr algn="ctr" defTabSz="342991" rtl="0" eaLnBrk="1" latinLnBrk="0" hangingPunct="1">
        <a:spcBef>
          <a:spcPct val="0"/>
        </a:spcBef>
        <a:buNone/>
        <a:defRPr sz="3301" kern="1200" baseline="0">
          <a:solidFill>
            <a:schemeClr val="bg2"/>
          </a:solidFill>
          <a:latin typeface="merriweather" charset="0"/>
          <a:ea typeface="+mj-ea"/>
          <a:cs typeface="+mj-cs"/>
        </a:defRPr>
      </a:lvl1pPr>
    </p:titleStyle>
    <p:bodyStyle>
      <a:lvl1pPr marL="257244" indent="-257244" algn="l" defTabSz="342991" rtl="0" eaLnBrk="1" latinLnBrk="0" hangingPunct="1">
        <a:spcBef>
          <a:spcPct val="20000"/>
        </a:spcBef>
        <a:buFont typeface="Arial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1pPr>
      <a:lvl2pPr marL="557361" indent="-214370" algn="l" defTabSz="342991" rtl="0" eaLnBrk="1" latinLnBrk="0" hangingPunct="1">
        <a:spcBef>
          <a:spcPct val="20000"/>
        </a:spcBef>
        <a:buFont typeface="Arial"/>
        <a:buChar char="–"/>
        <a:defRPr sz="2101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342991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342991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342991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34299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34299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le.lshtm.ac.uk/mod/page/view.php?id=228681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le.lshtm.ac.uk/mod/page/view.php?id=228680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ble.lshtm.ac.uk/mod/page/view.php?id=231705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ble.lshtm.ac.uk/mod/page/view.php?id=228682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ble.lshtm.ac.uk/course/view.php?id=1070&amp;section=13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ble.lshtm.ac.uk/mod/page/view.php?id=228674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linkedin.com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london-school-of-hygiene-&amp;-tropical-medicine-cp/?lipi=urn%3Ali%3Apage%3Ad_flagship3_search_srp_all%3BOXvwZaK7SMGLa9ccnyn4PQ%3D%3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shtmconnect.org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ble.lshtm.ac.uk/mod/page/view.php?id=228679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ble.lshtm.ac.uk/course/view.php?id=1070&amp;section=2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ble.lshtm.ac.uk/mod/page/view.php?id=105280" TargetMode="Externa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r/hQzRwyxdni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ble.lshtm.ac.uk/mod/page/view.php?id=10476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le.lshtm.ac.uk/course/view.php?id=1070&amp;section=3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HBiUi8PbzI" TargetMode="External"/><Relationship Id="rId2" Type="http://schemas.openxmlformats.org/officeDocument/2006/relationships/hyperlink" Target="https://ble.lshtm.ac.uk/mod/page/view.php?id=18703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le.lshtm.ac.uk/course/view.php?id=1070&amp;section=1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 txBox="1">
            <a:spLocks/>
          </p:cNvSpPr>
          <p:nvPr/>
        </p:nvSpPr>
        <p:spPr>
          <a:xfrm>
            <a:off x="1434946" y="4088425"/>
            <a:ext cx="6274105" cy="1865054"/>
          </a:xfrm>
          <a:prstGeom prst="rect">
            <a:avLst/>
          </a:prstGeom>
        </p:spPr>
        <p:txBody>
          <a:bodyPr vert="horz" lIns="68598" tIns="34299" rIns="68598" bIns="34299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US" sz="2600" dirty="0">
                <a:solidFill>
                  <a:schemeClr val="tx1"/>
                </a:solidFill>
                <a:latin typeface="open sans"/>
              </a:rPr>
              <a:t>Josh Phillips, </a:t>
            </a:r>
          </a:p>
          <a:p>
            <a:r>
              <a:rPr lang="en-US" sz="260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Careers Consultant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C8DC81-E69E-440F-9DDA-BB1EB8E983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71039" y="2762433"/>
            <a:ext cx="5330757" cy="1325563"/>
          </a:xfrm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GB" sz="3300" dirty="0">
                <a:latin typeface="merriweather"/>
              </a:rPr>
              <a:t>Programme specific careers session</a:t>
            </a:r>
          </a:p>
        </p:txBody>
      </p:sp>
    </p:spTree>
    <p:extLst>
      <p:ext uri="{BB962C8B-B14F-4D97-AF65-F5344CB8AC3E}">
        <p14:creationId xmlns:p14="http://schemas.microsoft.com/office/powerpoint/2010/main" val="108649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Watch/listen to alumni talk(s)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0F5FD33-E5BB-DB77-6398-4324ABDC47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74" t="14133" r="18731" b="5333"/>
          <a:stretch/>
        </p:blipFill>
        <p:spPr>
          <a:xfrm>
            <a:off x="1415266" y="1989655"/>
            <a:ext cx="6297829" cy="45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/>
              <a:t>Watch/listen to employer talk(s)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0B83460-03E7-2969-0750-6F4A976650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95" t="14667" r="18797" b="5841"/>
          <a:stretch/>
        </p:blipFill>
        <p:spPr>
          <a:xfrm>
            <a:off x="1145569" y="1899757"/>
            <a:ext cx="6850069" cy="48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97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sz="2400" dirty="0">
                <a:latin typeface="merriweather"/>
              </a:rPr>
              <a:t>Watch/listen to student led seminar recording(s)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B4830ECF-2807-DA74-C384-63F98C3DBB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69" t="15259" r="19425" b="5449"/>
          <a:stretch/>
        </p:blipFill>
        <p:spPr>
          <a:xfrm>
            <a:off x="1354476" y="1976812"/>
            <a:ext cx="6434739" cy="460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45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sz="2400" dirty="0">
                <a:latin typeface="merriweather"/>
              </a:rPr>
              <a:t>Explore the Moodle resources about UN </a:t>
            </a:r>
            <a:r>
              <a:rPr lang="en-US" sz="2400" dirty="0" err="1">
                <a:latin typeface="merriweather"/>
              </a:rPr>
              <a:t>organisations</a:t>
            </a:r>
            <a:endParaRPr lang="en-US" dirty="0" err="1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48C4AF-CC60-62CA-F568-14A645FDAF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22" t="14972" r="19458" b="5932"/>
          <a:stretch/>
        </p:blipFill>
        <p:spPr>
          <a:xfrm>
            <a:off x="1325367" y="1938284"/>
            <a:ext cx="6477567" cy="461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6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sz="2400" dirty="0"/>
              <a:t>Explore the Moodle resources on further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9A8724-5F07-C2AD-B8A9-03C3DA8A7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7" t="14444" r="32288" b="7222"/>
          <a:stretch/>
        </p:blipFill>
        <p:spPr>
          <a:xfrm>
            <a:off x="960634" y="1925440"/>
            <a:ext cx="7235633" cy="470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Watch/listen to materials on using LinkedIn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B66B85E-E704-9465-DCFA-D0C6EC63F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52" t="14525" r="18386" b="18156"/>
          <a:stretch/>
        </p:blipFill>
        <p:spPr>
          <a:xfrm>
            <a:off x="755152" y="2066711"/>
            <a:ext cx="7642328" cy="457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6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Use LinkedIn to research career ideas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LinkedIn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C0677CE-681F-5724-620E-368F7AEF80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4" t="3878" r="5956" b="5540"/>
          <a:stretch/>
        </p:blipFill>
        <p:spPr>
          <a:xfrm>
            <a:off x="536825" y="1951127"/>
            <a:ext cx="7648546" cy="418967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6C2FDD7E-8D9E-FF77-BAF1-3EF1E9535AAC}"/>
              </a:ext>
            </a:extLst>
          </p:cNvPr>
          <p:cNvSpPr/>
          <p:nvPr/>
        </p:nvSpPr>
        <p:spPr>
          <a:xfrm>
            <a:off x="5116530" y="2342507"/>
            <a:ext cx="490592" cy="4905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5AC4E4-0C5A-B238-EA64-4EA8B424C2BE}"/>
              </a:ext>
            </a:extLst>
          </p:cNvPr>
          <p:cNvSpPr/>
          <p:nvPr/>
        </p:nvSpPr>
        <p:spPr>
          <a:xfrm>
            <a:off x="377575" y="2291137"/>
            <a:ext cx="3123344" cy="5804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BAEAAB6-C398-CCD1-F26B-F1B074D08966}"/>
              </a:ext>
            </a:extLst>
          </p:cNvPr>
          <p:cNvSpPr/>
          <p:nvPr/>
        </p:nvSpPr>
        <p:spPr>
          <a:xfrm>
            <a:off x="737170" y="3318552"/>
            <a:ext cx="1081356" cy="3493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18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Use LinkedIn to connect with alumni</a:t>
            </a:r>
            <a:endParaRPr lang="en-US" dirty="0">
              <a:latin typeface="merriweather"/>
            </a:endParaRPr>
          </a:p>
        </p:txBody>
      </p:sp>
      <p:pic>
        <p:nvPicPr>
          <p:cNvPr id="6" name="Picture 5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6FC2E04C-3DD0-EDFE-55F0-5D0F211786F9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2"/>
          <a:srcRect l="60033" t="8853" r="19046" b="3483"/>
          <a:stretch/>
        </p:blipFill>
        <p:spPr>
          <a:xfrm>
            <a:off x="4114802" y="1234114"/>
            <a:ext cx="4600404" cy="541981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83B0C1E-6463-A155-4391-B6E6CF77872B}"/>
              </a:ext>
            </a:extLst>
          </p:cNvPr>
          <p:cNvSpPr/>
          <p:nvPr/>
        </p:nvSpPr>
        <p:spPr>
          <a:xfrm>
            <a:off x="3863788" y="4235823"/>
            <a:ext cx="2796987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33E78FF-CF9C-77B9-68B4-18761055E01C}"/>
              </a:ext>
            </a:extLst>
          </p:cNvPr>
          <p:cNvSpPr/>
          <p:nvPr/>
        </p:nvSpPr>
        <p:spPr>
          <a:xfrm>
            <a:off x="6454588" y="3886198"/>
            <a:ext cx="627529" cy="2958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5097255-8DB9-9608-1E36-C040C3A3A0BD}"/>
              </a:ext>
            </a:extLst>
          </p:cNvPr>
          <p:cNvSpPr txBox="1"/>
          <p:nvPr/>
        </p:nvSpPr>
        <p:spPr>
          <a:xfrm>
            <a:off x="259976" y="2922494"/>
            <a:ext cx="3648635" cy="175432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Go to </a:t>
            </a:r>
            <a:r>
              <a:rPr lang="en-US" dirty="0">
                <a:latin typeface="Open Sans"/>
                <a:ea typeface="Open Sans"/>
                <a:cs typeface="Open Sans"/>
                <a:hlinkClick r:id="rId3"/>
              </a:rPr>
              <a:t>LSHTM page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Click "Alumni" tab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Search by title, keyword or company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Connect/message with alumni</a:t>
            </a:r>
          </a:p>
        </p:txBody>
      </p:sp>
    </p:spTree>
    <p:extLst>
      <p:ext uri="{BB962C8B-B14F-4D97-AF65-F5344CB8AC3E}">
        <p14:creationId xmlns:p14="http://schemas.microsoft.com/office/powerpoint/2010/main" val="3397530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Use LSHTM Connect to connect with alumni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LSHTM Connect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 dirty="0"/>
          </a:p>
        </p:txBody>
      </p:sp>
      <p:pic>
        <p:nvPicPr>
          <p:cNvPr id="5" name="Picture 4" descr="A group of people in graduation gowns&#10;&#10;Description automatically generated">
            <a:extLst>
              <a:ext uri="{FF2B5EF4-FFF2-40B4-BE49-F238E27FC236}">
                <a16:creationId xmlns:a16="http://schemas.microsoft.com/office/drawing/2014/main" id="{A0BBBA17-FB7A-7FA0-388C-989FEECBD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773" y="1914068"/>
            <a:ext cx="6879347" cy="475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89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1FFBF-93A6-5FB4-EEAF-37B962F3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Connect with your classmates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0B649-E5D9-3C2D-9F01-13CBAABAC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b="1" dirty="0">
                <a:latin typeface="Open Sans"/>
                <a:ea typeface="Open Sans"/>
                <a:cs typeface="Open Sans"/>
              </a:rPr>
              <a:t>Where</a:t>
            </a:r>
            <a:endParaRPr lang="en-US" b="1">
              <a:latin typeface="Open Sans"/>
              <a:ea typeface="Open Sans"/>
              <a:cs typeface="Open Sans"/>
            </a:endParaRPr>
          </a:p>
          <a:p>
            <a:pPr marL="285750" indent="-285750">
              <a:buChar char="•"/>
            </a:pPr>
            <a:r>
              <a:rPr lang="en-US" dirty="0" err="1">
                <a:latin typeface="Open Sans"/>
                <a:ea typeface="Open Sans"/>
                <a:cs typeface="Open Sans"/>
              </a:rPr>
              <a:t>Whatsapp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Discord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Facebook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LinkedIn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LSHTM Connect</a:t>
            </a:r>
          </a:p>
          <a:p>
            <a:pPr marL="285750" indent="-285750">
              <a:buChar char="•"/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b="1" dirty="0">
                <a:latin typeface="Open Sans"/>
                <a:ea typeface="Open Sans"/>
                <a:cs typeface="Open Sans"/>
              </a:rPr>
              <a:t>Why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Ask questions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Share skills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Share knowledge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Share opportunities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Gain confidence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Collaborate on projects/portfolios</a:t>
            </a:r>
          </a:p>
          <a:p>
            <a:pPr marL="285750" indent="-285750">
              <a:buChar char="•"/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25363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196A-9799-44BA-8C0B-6707DF74D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session?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C7B97-BEE0-40AB-B7A2-74459BC35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sz="2800" dirty="0"/>
              <a:t>Requests from last year’s students: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open sans"/>
                <a:ea typeface="open sans"/>
                <a:cs typeface="open sans"/>
              </a:rPr>
              <a:t>Programme</a:t>
            </a:r>
            <a:r>
              <a:rPr lang="en-US" sz="2800" dirty="0">
                <a:latin typeface="open sans"/>
                <a:ea typeface="open sans"/>
                <a:cs typeface="open sans"/>
              </a:rPr>
              <a:t> specific sessions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/>
                <a:ea typeface="open sans"/>
                <a:cs typeface="open sans"/>
              </a:rPr>
              <a:t>Better awareness of support services</a:t>
            </a:r>
            <a:endParaRPr lang="en-GB" sz="28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12B900-72ED-4C5B-BC2E-D88DE02C09FB}"/>
              </a:ext>
            </a:extLst>
          </p:cNvPr>
          <p:cNvSpPr txBox="1"/>
          <p:nvPr/>
        </p:nvSpPr>
        <p:spPr>
          <a:xfrm>
            <a:off x="1022278" y="5682516"/>
            <a:ext cx="250793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Fiona Telford – Mondays and Tuesdays</a:t>
            </a:r>
            <a:endParaRPr lang="en-GB">
              <a:solidFill>
                <a:srgbClr val="00000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29D991-5F29-4281-ADB9-3D6C0E5124AE}"/>
              </a:ext>
            </a:extLst>
          </p:cNvPr>
          <p:cNvSpPr txBox="1"/>
          <p:nvPr/>
        </p:nvSpPr>
        <p:spPr>
          <a:xfrm>
            <a:off x="3562831" y="5688931"/>
            <a:ext cx="223299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Josh Phillips  – Wednesdays, Thursdays, Fridays</a:t>
            </a:r>
            <a:endParaRPr lang="en-GB">
              <a:latin typeface="open sans"/>
              <a:ea typeface="Open Sans"/>
              <a:cs typeface="Open San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C0E598D-9F1D-3216-F73C-C462EA642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526" y="3165778"/>
            <a:ext cx="2100851" cy="24913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7AE50F-CC0C-8872-15CF-57F5659A00E1}"/>
              </a:ext>
            </a:extLst>
          </p:cNvPr>
          <p:cNvSpPr txBox="1"/>
          <p:nvPr/>
        </p:nvSpPr>
        <p:spPr>
          <a:xfrm>
            <a:off x="6170915" y="4071134"/>
            <a:ext cx="250432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open sans"/>
                <a:ea typeface="open sans"/>
                <a:cs typeface="Calibri"/>
              </a:rPr>
              <a:t>Contact us: </a:t>
            </a:r>
          </a:p>
          <a:p>
            <a:r>
              <a:rPr lang="en-US" dirty="0">
                <a:latin typeface="open sans"/>
                <a:ea typeface="open sans"/>
                <a:cs typeface="Calibri"/>
              </a:rPr>
              <a:t>Careers@lshtm.ac.uk</a:t>
            </a:r>
          </a:p>
        </p:txBody>
      </p:sp>
      <p:pic>
        <p:nvPicPr>
          <p:cNvPr id="5" name="Picture 4" descr="A person sitting at a table&#10;&#10;Description automatically generated">
            <a:extLst>
              <a:ext uri="{FF2B5EF4-FFF2-40B4-BE49-F238E27FC236}">
                <a16:creationId xmlns:a16="http://schemas.microsoft.com/office/drawing/2014/main" id="{326164EA-331B-B7D7-7C2A-7CF9301A6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025" y="3161911"/>
            <a:ext cx="2271361" cy="250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974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Reflect on your priorities for your career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0768920-B05E-D6D9-5127-C2EC97971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22" t="15470" r="19122" b="26796"/>
          <a:stretch/>
        </p:blipFill>
        <p:spPr>
          <a:xfrm>
            <a:off x="588196" y="2053868"/>
            <a:ext cx="7980047" cy="423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517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 fontScale="90000"/>
          </a:bodyPr>
          <a:lstStyle/>
          <a:p>
            <a:r>
              <a:rPr lang="en-US" sz="2400" dirty="0">
                <a:latin typeface="merriweather"/>
              </a:rPr>
              <a:t>Book a one-to-one appointment with a careers consultant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818"/>
            <a:ext cx="2591656" cy="4821382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</a:p>
          <a:p>
            <a:endParaRPr lang="en-US" dirty="0">
              <a:ea typeface="open sans"/>
              <a:cs typeface="open sans"/>
            </a:endParaRP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Book online</a:t>
            </a:r>
            <a:endParaRPr lang="en-US" dirty="0">
              <a:ea typeface="open sans"/>
              <a:cs typeface="open sans"/>
            </a:endParaRP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30mins for a general appointment</a:t>
            </a: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45mins for a practice interview</a:t>
            </a:r>
            <a:endParaRPr lang="en-US" dirty="0">
              <a:ea typeface="open sans"/>
              <a:cs typeface="open sans"/>
            </a:endParaRP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Online and face-to-face appointments</a:t>
            </a:r>
          </a:p>
          <a:p>
            <a:pPr marL="285750" indent="-285750">
              <a:buChar char="•"/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pPr marL="285750" indent="-285750"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Note: you have access to 1-to-1 appointments for up to 2 years after graduation. </a:t>
            </a:r>
          </a:p>
          <a:p>
            <a:pPr marL="285750" indent="-285750">
              <a:buChar char="•"/>
            </a:pPr>
            <a:endParaRPr lang="en-US" dirty="0">
              <a:latin typeface="open sans"/>
              <a:ea typeface="open sans"/>
              <a:cs typeface="open sans"/>
            </a:endParaRP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FE34E25-4AC5-10B8-64FE-0C3983AC1C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5" t="14521" r="34923" b="6301"/>
          <a:stretch/>
        </p:blipFill>
        <p:spPr>
          <a:xfrm>
            <a:off x="3097661" y="1784171"/>
            <a:ext cx="5732916" cy="41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92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Start looking at job listings </a:t>
            </a:r>
            <a:endParaRPr lang="en-US" dirty="0">
              <a:latin typeface="merriweather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818"/>
            <a:ext cx="2848511" cy="4821382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 dirty="0">
              <a:latin typeface="open sans"/>
              <a:ea typeface="open sans"/>
              <a:cs typeface="open sans"/>
            </a:endParaRP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See also:</a:t>
            </a:r>
            <a:endParaRPr lang="en-US" dirty="0"/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LSHTM Careers Job Listing (RHS of Moodle)</a:t>
            </a:r>
            <a:endParaRPr lang="en-US" dirty="0">
              <a:ea typeface="open sans" charset="0"/>
              <a:cs typeface="open sans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LinkedIn</a:t>
            </a:r>
            <a:endParaRPr lang="en-US" dirty="0">
              <a:ea typeface="open sans" charset="0"/>
              <a:cs typeface="open sans" charset="0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Google Jobs</a:t>
            </a:r>
            <a:endParaRPr lang="en-US" dirty="0">
              <a:ea typeface="open sans"/>
              <a:cs typeface="open sans"/>
            </a:endParaRP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Indeed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Glassdoor</a:t>
            </a:r>
          </a:p>
          <a:p>
            <a:pPr marL="285750" indent="-285750">
              <a:buFont typeface="Arial,Sans-Serif"/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Company websites</a:t>
            </a:r>
          </a:p>
        </p:txBody>
      </p:sp>
      <p:pic>
        <p:nvPicPr>
          <p:cNvPr id="6" name="Picture 6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F897DD2D-A9FA-7E96-E0D3-D6A0A9DBA9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41" t="14516" r="18291" b="5645"/>
          <a:stretch/>
        </p:blipFill>
        <p:spPr>
          <a:xfrm>
            <a:off x="3457255" y="1973173"/>
            <a:ext cx="5496741" cy="38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65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E16-ADFE-4472-BAC3-D696BCC7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for today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0B02-7717-4E86-B503-5A6D675E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Aim: to equip you to make best use of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LSHTM Careers 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support your career decisions and progression into your next employment or further study.</a:t>
            </a:r>
            <a:endParaRPr lang="en-GB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Open Sans"/>
                <a:ea typeface="Open Sans"/>
                <a:cs typeface="Open Sans"/>
              </a:rPr>
              <a:t>Objectives: by the end of the session you will be able to:</a:t>
            </a:r>
            <a:endParaRPr lang="en-GB" sz="2400" dirty="0">
              <a:effectLst/>
              <a:latin typeface="Open Sans"/>
              <a:ea typeface="Open Sans"/>
              <a:cs typeface="Open Sans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Open Sans"/>
                <a:ea typeface="Open Sans"/>
                <a:cs typeface="Open Sans"/>
              </a:rPr>
              <a:t>Identify careers sessions and Moodle resources</a:t>
            </a:r>
            <a:r>
              <a:rPr lang="en-US" sz="2400" dirty="0">
                <a:effectLst/>
                <a:latin typeface="Open Sans"/>
                <a:ea typeface="Open Sans"/>
                <a:cs typeface="Open Sans"/>
              </a:rPr>
              <a:t> addressing your particular questions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Open Sans"/>
                <a:ea typeface="Open Sans"/>
                <a:cs typeface="Open Sans"/>
              </a:rPr>
              <a:t>Plan your next steps</a:t>
            </a:r>
            <a:r>
              <a:rPr lang="en-US" sz="2400" dirty="0">
                <a:effectLst/>
                <a:latin typeface="Open Sans"/>
                <a:ea typeface="Open Sans"/>
                <a:cs typeface="Open Sans"/>
              </a:rPr>
              <a:t> for career exploration/job hunting/presenting your skills effectively</a:t>
            </a:r>
            <a:endParaRPr lang="en-GB" sz="2400" dirty="0">
              <a:effectLst/>
              <a:latin typeface="Open Sans"/>
              <a:ea typeface="Open Sans"/>
              <a:cs typeface="Open San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678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9E0B0-1845-61A9-5BA1-7A4F36D50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Feedback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0F5CC-521F-8EB3-020C-66EB7C249A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ctr"/>
          <a:lstStyle/>
          <a:p>
            <a:pPr algn="ctr"/>
            <a:r>
              <a:rPr lang="en-US" sz="2400" dirty="0">
                <a:latin typeface="Open Sans"/>
                <a:ea typeface="Open Sans"/>
                <a:cs typeface="Open Sans"/>
                <a:hlinkClick r:id="rId2"/>
              </a:rPr>
              <a:t>https://forms.office.com/r/hQzRwyxdni</a:t>
            </a:r>
            <a:endParaRPr lang="en-US" sz="2400">
              <a:latin typeface="Open Sans"/>
              <a:ea typeface="Open Sans"/>
              <a:cs typeface="Open Sans"/>
            </a:endParaRPr>
          </a:p>
          <a:p>
            <a:endParaRPr lang="en-US" dirty="0">
              <a:latin typeface="Open Sans"/>
              <a:ea typeface="Open Sans"/>
              <a:cs typeface="Open Sans"/>
            </a:endParaRPr>
          </a:p>
          <a:p>
            <a:endParaRPr lang="en-US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01411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88F6AA-3672-EBD9-A264-827C31F208AF}"/>
              </a:ext>
            </a:extLst>
          </p:cNvPr>
          <p:cNvSpPr txBox="1">
            <a:spLocks/>
          </p:cNvSpPr>
          <p:nvPr/>
        </p:nvSpPr>
        <p:spPr>
          <a:xfrm>
            <a:off x="1906619" y="2771257"/>
            <a:ext cx="5330757" cy="1325563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342991" rtl="0" eaLnBrk="1" latinLnBrk="0" hangingPunct="1">
              <a:spcBef>
                <a:spcPct val="0"/>
              </a:spcBef>
              <a:buNone/>
              <a:defRPr sz="3301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GB" sz="3300" dirty="0">
                <a:latin typeface="merriweather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87705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88F6AA-3672-EBD9-A264-827C31F208AF}"/>
              </a:ext>
            </a:extLst>
          </p:cNvPr>
          <p:cNvSpPr txBox="1">
            <a:spLocks/>
          </p:cNvSpPr>
          <p:nvPr/>
        </p:nvSpPr>
        <p:spPr>
          <a:xfrm>
            <a:off x="1906619" y="2771257"/>
            <a:ext cx="5330757" cy="1325563"/>
          </a:xfrm>
          <a:prstGeom prst="rect">
            <a:avLst/>
          </a:prstGeom>
        </p:spPr>
        <p:txBody>
          <a:bodyPr lIns="91440" tIns="45720" rIns="91440" bIns="45720" anchor="ctr"/>
          <a:lstStyle>
            <a:lvl1pPr algn="ctr" defTabSz="342991" rtl="0" eaLnBrk="1" latinLnBrk="0" hangingPunct="1">
              <a:spcBef>
                <a:spcPct val="0"/>
              </a:spcBef>
              <a:buNone/>
              <a:defRPr sz="3301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GB" sz="3300" dirty="0">
                <a:latin typeface="merriweather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88163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EAE16-ADFE-4472-BAC3-D696BCC7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for today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40B02-7717-4E86-B503-5A6D675E3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Aim: to equip you to make best use of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LSHTM Careers </a:t>
            </a:r>
            <a:r>
              <a:rPr lang="en-US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support your career decisions and progression into your next employment or further study.</a:t>
            </a:r>
            <a:endParaRPr lang="en-GB" sz="24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Open Sans"/>
                <a:ea typeface="Open Sans"/>
                <a:cs typeface="Open Sans"/>
              </a:rPr>
              <a:t>Objectives: by the end of the session you will be able to:</a:t>
            </a:r>
            <a:endParaRPr lang="en-GB" sz="2400" dirty="0">
              <a:effectLst/>
              <a:latin typeface="Open Sans"/>
              <a:ea typeface="Open Sans"/>
              <a:cs typeface="Open Sans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Open Sans"/>
                <a:ea typeface="Open Sans"/>
                <a:cs typeface="Open Sans"/>
              </a:rPr>
              <a:t>Identify careers sessions and Moodle resources</a:t>
            </a:r>
            <a:r>
              <a:rPr lang="en-US" sz="2400" dirty="0">
                <a:effectLst/>
                <a:latin typeface="Open Sans"/>
                <a:ea typeface="Open Sans"/>
                <a:cs typeface="Open Sans"/>
              </a:rPr>
              <a:t> addressing your particular questions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Open Sans"/>
                <a:ea typeface="Open Sans"/>
                <a:cs typeface="Open Sans"/>
              </a:rPr>
              <a:t>Plan your next steps</a:t>
            </a:r>
            <a:r>
              <a:rPr lang="en-US" sz="2400" dirty="0">
                <a:effectLst/>
                <a:latin typeface="Open Sans"/>
                <a:ea typeface="Open Sans"/>
                <a:cs typeface="Open Sans"/>
              </a:rPr>
              <a:t> for career exploration/job hunting/presenting your skills effectively</a:t>
            </a:r>
            <a:endParaRPr lang="en-GB" sz="2400" dirty="0">
              <a:effectLst/>
              <a:latin typeface="Open Sans"/>
              <a:ea typeface="Open Sans"/>
              <a:cs typeface="Open Sans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Where do LSHTM graduates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85" y="1362799"/>
            <a:ext cx="3600091" cy="4821382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GB" sz="2400" dirty="0">
                <a:latin typeface="open sans"/>
              </a:rPr>
              <a:t>University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</a:rPr>
              <a:t>Pharma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</a:rPr>
              <a:t>Consultancy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</a:rPr>
              <a:t>Government (Local/National)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</a:rPr>
              <a:t>Think Tank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</a:rPr>
              <a:t>International NGO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</a:rPr>
              <a:t>Local NGO</a:t>
            </a:r>
            <a:endParaRPr lang="en-GB" sz="2400" dirty="0">
              <a:latin typeface="open sans"/>
              <a:ea typeface="open sans"/>
              <a:cs typeface="open sans"/>
            </a:endParaRPr>
          </a:p>
          <a:p>
            <a:r>
              <a:rPr lang="en-GB" sz="2400" dirty="0">
                <a:latin typeface="open sans"/>
              </a:rPr>
              <a:t>Supranational Organisation</a:t>
            </a:r>
            <a:endParaRPr lang="en-GB" sz="240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428724" y="1233403"/>
            <a:ext cx="5715276" cy="5065797"/>
          </a:xfrm>
          <a:prstGeom prst="rect">
            <a:avLst/>
          </a:prstGeom>
        </p:spPr>
        <p:txBody>
          <a:bodyPr lIns="91440" tIns="45720" rIns="91440" bIns="45720" rtlCol="0" anchor="t">
            <a:noAutofit/>
          </a:bodyPr>
          <a:lstStyle>
            <a:lvl1pPr marL="0" indent="0" algn="l" defTabSz="342991" rtl="0" eaLnBrk="1" latinLnBrk="0" hangingPunct="1">
              <a:spcBef>
                <a:spcPct val="20000"/>
              </a:spcBef>
              <a:buFont typeface="Arial"/>
              <a:buNone/>
              <a:defRPr sz="1800" b="0" i="0" kern="1200" baseline="0">
                <a:solidFill>
                  <a:schemeClr val="tx1"/>
                </a:solidFill>
                <a:latin typeface="open sans" charset="0"/>
                <a:ea typeface="+mn-ea"/>
                <a:cs typeface="+mn-cs"/>
              </a:defRPr>
            </a:lvl1pPr>
            <a:lvl2pPr marL="557361" indent="-214370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21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479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470" indent="-171496" algn="l" defTabSz="342991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461" indent="-171496" algn="l" defTabSz="342991" rtl="0" eaLnBrk="1" latinLnBrk="0" hangingPunct="1">
              <a:spcBef>
                <a:spcPct val="20000"/>
              </a:spcBef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34299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United Nations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NICE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Local Authority Public Health Department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Universities (in UK and elsewhere in the world)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WHO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CHAI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GSK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Civil Service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The Health Policy Partnership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Novartis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Public Health England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Hospitals (in UK and elsewhere in the world)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Action against Hunger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Tearfund</a:t>
            </a:r>
          </a:p>
          <a:p>
            <a:pPr>
              <a:buFont typeface="Arial" pitchFamily="34" charset="0"/>
              <a:buNone/>
              <a:defRPr/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ea typeface="open sans"/>
                <a:cs typeface="open sans"/>
              </a:rPr>
              <a:t>The Felix Project</a:t>
            </a:r>
            <a:endParaRPr lang="en-GB" sz="2000">
              <a:solidFill>
                <a:schemeClr val="tx1">
                  <a:lumMod val="75000"/>
                  <a:lumOff val="25000"/>
                </a:schemeClr>
              </a:solidFill>
              <a:latin typeface="open sans"/>
              <a:ea typeface="open sans"/>
              <a:cs typeface="open sans"/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36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2B398-A5D9-94A9-16B3-B545E8FD6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Where do LSHTM graduates work?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5A408-BA11-7C49-7679-1DDA786C1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4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8AB9BE4B-67C6-43DE-D710-70D8F9EDA6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08" t="23230" r="25156" b="5531"/>
          <a:stretch/>
        </p:blipFill>
        <p:spPr>
          <a:xfrm>
            <a:off x="1235467" y="1938284"/>
            <a:ext cx="3214606" cy="461018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5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16573515-8E11-FBEF-102B-63B3163AB3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26" t="22967" r="24629" b="6504"/>
          <a:stretch/>
        </p:blipFill>
        <p:spPr>
          <a:xfrm>
            <a:off x="4724400" y="1938284"/>
            <a:ext cx="3357249" cy="46248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124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88F6AA-3672-EBD9-A264-827C31F208AF}"/>
              </a:ext>
            </a:extLst>
          </p:cNvPr>
          <p:cNvSpPr txBox="1">
            <a:spLocks/>
          </p:cNvSpPr>
          <p:nvPr/>
        </p:nvSpPr>
        <p:spPr>
          <a:xfrm>
            <a:off x="1906619" y="2771257"/>
            <a:ext cx="5330757" cy="132556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342991" rtl="0" eaLnBrk="1" latinLnBrk="0" hangingPunct="1">
              <a:spcBef>
                <a:spcPct val="0"/>
              </a:spcBef>
              <a:buNone/>
              <a:defRPr sz="3301" kern="1200" baseline="0">
                <a:solidFill>
                  <a:schemeClr val="bg2"/>
                </a:solidFill>
                <a:latin typeface="merriweather" charset="0"/>
                <a:ea typeface="+mj-ea"/>
                <a:cs typeface="+mj-cs"/>
              </a:defRPr>
            </a:lvl1pPr>
          </a:lstStyle>
          <a:p>
            <a:r>
              <a:rPr lang="en-GB" sz="3300" dirty="0">
                <a:latin typeface="merriweather"/>
              </a:rPr>
              <a:t>What careers service resources can help you get there?</a:t>
            </a:r>
          </a:p>
        </p:txBody>
      </p:sp>
    </p:spTree>
    <p:extLst>
      <p:ext uri="{BB962C8B-B14F-4D97-AF65-F5344CB8AC3E}">
        <p14:creationId xmlns:p14="http://schemas.microsoft.com/office/powerpoint/2010/main" val="29886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Attend a forthcoming careers event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5" name="Picture 4" descr="A white and green calendar with black text&#10;&#10;Description automatically generated">
            <a:extLst>
              <a:ext uri="{FF2B5EF4-FFF2-40B4-BE49-F238E27FC236}">
                <a16:creationId xmlns:a16="http://schemas.microsoft.com/office/drawing/2014/main" id="{8B366C4D-C7EA-30F1-663D-F38E06DCD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11" y="1949749"/>
            <a:ext cx="7350778" cy="459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3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Use Moodle resources to improve my CV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818"/>
            <a:ext cx="8229600" cy="5103921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endParaRPr lang="en-US" dirty="0">
              <a:ea typeface="open sans"/>
              <a:cs typeface="open sans"/>
            </a:endParaRPr>
          </a:p>
          <a:p>
            <a:r>
              <a:rPr lang="en-US" dirty="0">
                <a:latin typeface="open sans"/>
                <a:ea typeface="open sans"/>
                <a:cs typeface="open sans"/>
              </a:rPr>
              <a:t>See also: </a:t>
            </a:r>
            <a:r>
              <a:rPr lang="en-US" dirty="0">
                <a:latin typeface="open sans"/>
                <a:ea typeface="open sans"/>
                <a:cs typeface="open sans"/>
                <a:hlinkClick r:id="rId3"/>
              </a:rPr>
              <a:t>8 steps to a spectacular CV (video)</a:t>
            </a:r>
          </a:p>
        </p:txBody>
      </p:sp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209D42C-DC02-1556-D6B6-211C562656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19" t="13429" r="18548" b="6000"/>
          <a:stretch/>
        </p:blipFill>
        <p:spPr>
          <a:xfrm>
            <a:off x="1569378" y="1912598"/>
            <a:ext cx="5976815" cy="422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6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8F667-1E9F-F43F-00A4-9CC189B27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2400" dirty="0">
                <a:latin typeface="merriweather"/>
              </a:rPr>
              <a:t>Listen to recordings about career options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81F81-E4A5-2315-53E6-B042B410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latin typeface="open sans"/>
                <a:ea typeface="open sans"/>
                <a:cs typeface="open sans"/>
              </a:rPr>
              <a:t>Moodle link </a:t>
            </a:r>
            <a:r>
              <a:rPr lang="en-US" dirty="0">
                <a:latin typeface="open sans"/>
                <a:ea typeface="open sans"/>
                <a:cs typeface="open sans"/>
                <a:hlinkClick r:id="rId2"/>
              </a:rPr>
              <a:t>here</a:t>
            </a:r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0566756-2CE2-FC89-A904-F257071FF5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1" t="13699" r="33364" b="5931"/>
          <a:stretch/>
        </p:blipFill>
        <p:spPr>
          <a:xfrm>
            <a:off x="1327078" y="1899756"/>
            <a:ext cx="6473339" cy="461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1207"/>
      </p:ext>
    </p:extLst>
  </p:cSld>
  <p:clrMapOvr>
    <a:masterClrMapping/>
  </p:clrMapOvr>
</p:sld>
</file>

<file path=ppt/theme/theme1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ain_Presentation_Title_Page">
  <a:themeElements>
    <a:clrScheme name="Custom 1">
      <a:dk1>
        <a:srgbClr val="000000"/>
      </a:dk1>
      <a:lt1>
        <a:srgbClr val="FFFFFF"/>
      </a:lt1>
      <a:dk2>
        <a:srgbClr val="004550"/>
      </a:dk2>
      <a:lt2>
        <a:srgbClr val="2BAC6D"/>
      </a:lt2>
      <a:accent1>
        <a:srgbClr val="2BAC6D"/>
      </a:accent1>
      <a:accent2>
        <a:srgbClr val="004550"/>
      </a:accent2>
      <a:accent3>
        <a:srgbClr val="00ABCE"/>
      </a:accent3>
      <a:accent4>
        <a:srgbClr val="FBB800"/>
      </a:accent4>
      <a:accent5>
        <a:srgbClr val="E95B0C"/>
      </a:accent5>
      <a:accent6>
        <a:srgbClr val="B1B2B3"/>
      </a:accent6>
      <a:hlink>
        <a:srgbClr val="00ABCE"/>
      </a:hlink>
      <a:folHlink>
        <a:srgbClr val="B1B2B3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B068948899343BF891C8DA5845D43" ma:contentTypeVersion="16" ma:contentTypeDescription="Create a new document." ma:contentTypeScope="" ma:versionID="025b0a646f5ea576e46786b264bfdef0">
  <xsd:schema xmlns:xsd="http://www.w3.org/2001/XMLSchema" xmlns:xs="http://www.w3.org/2001/XMLSchema" xmlns:p="http://schemas.microsoft.com/office/2006/metadata/properties" xmlns:ns2="6a164dda-3779-4169-b957-e287451f6523" xmlns:ns3="3cda90d7-6aa6-4f9a-9ce9-0b73723b7e80" xmlns:ns4="9a31bc9a-f7a3-4a89-89b5-266ffbaeb7ca" targetNamespace="http://schemas.microsoft.com/office/2006/metadata/properties" ma:root="true" ma:fieldsID="f5234bf81bc61afc94505308bcc9bcd9" ns2:_="" ns3:_="" ns4:_="">
    <xsd:import namespace="6a164dda-3779-4169-b957-e287451f6523"/>
    <xsd:import namespace="3cda90d7-6aa6-4f9a-9ce9-0b73723b7e80"/>
    <xsd:import namespace="9a31bc9a-f7a3-4a89-89b5-266ffbaeb7ca"/>
    <xsd:element name="properties">
      <xsd:complexType>
        <xsd:sequence>
          <xsd:element name="documentManagement">
            <xsd:complexType>
              <xsd:all>
                <xsd:element ref="ns2:Visibility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ServiceOCR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64dda-3779-4169-b957-e287451f6523" elementFormDefault="qualified">
    <xsd:import namespace="http://schemas.microsoft.com/office/2006/documentManagement/types"/>
    <xsd:import namespace="http://schemas.microsoft.com/office/infopath/2007/PartnerControls"/>
    <xsd:element name="Visibility" ma:index="2" nillable="true" ma:displayName="Visibility" ma:default="Internal" ma:description="Items that should be available externally should be marked &lt;strong&gt;External&lt;/strong&gt;" ma:format="RadioButtons" ma:internalName="Visibility">
      <xsd:simpleType>
        <xsd:restriction base="dms:Choice">
          <xsd:enumeration value="Internal"/>
          <xsd:enumeration value="External"/>
        </xsd:restriction>
      </xsd:simpleType>
    </xsd:element>
    <xsd:element name="TaxCatchAll" ma:index="15" nillable="true" ma:displayName="Taxonomy Catch All Column" ma:hidden="true" ma:list="{3bedf8f4-3e04-43c4-b94d-afeb483f8580}" ma:internalName="TaxCatchAll" ma:showField="CatchAllData" ma:web="9a31bc9a-f7a3-4a89-89b5-266ffbaeb7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da90d7-6aa6-4f9a-9ce9-0b73723b7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8207403b-203c-4ed3-95cd-88a852189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31bc9a-f7a3-4a89-89b5-266ffbaeb7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isibility xmlns="6a164dda-3779-4169-b957-e287451f6523">Internal</Visibility>
    <TaxCatchAll xmlns="6a164dda-3779-4169-b957-e287451f6523" xsi:nil="true"/>
    <lcf76f155ced4ddcb4097134ff3c332f xmlns="3cda90d7-6aa6-4f9a-9ce9-0b73723b7e8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haredContentType xmlns="Microsoft.SharePoint.Taxonomy.ContentTypeSync" SourceId="8207403b-203c-4ed3-95cd-88a852189123" ContentTypeId="0x01" PreviousValue="false"/>
</file>

<file path=customXml/itemProps1.xml><?xml version="1.0" encoding="utf-8"?>
<ds:datastoreItem xmlns:ds="http://schemas.openxmlformats.org/officeDocument/2006/customXml" ds:itemID="{EB09EB93-E4F5-4F11-B307-3D496DDCE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64dda-3779-4169-b957-e287451f6523"/>
    <ds:schemaRef ds:uri="3cda90d7-6aa6-4f9a-9ce9-0b73723b7e80"/>
    <ds:schemaRef ds:uri="9a31bc9a-f7a3-4a89-89b5-266ffbaeb7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572D2C-1FEC-41ED-BF54-4D25D1ED6A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dcmitype/"/>
    <ds:schemaRef ds:uri="9bdb08a2-f062-45d7-99c0-a08565638663"/>
    <ds:schemaRef ds:uri="6a164dda-3779-4169-b957-e287451f6523"/>
    <ds:schemaRef ds:uri="http://schemas.microsoft.com/sharepoint/v3"/>
    <ds:schemaRef ds:uri="http://purl.org/dc/terms/"/>
    <ds:schemaRef ds:uri="3cda90d7-6aa6-4f9a-9ce9-0b73723b7e80"/>
  </ds:schemaRefs>
</ds:datastoreItem>
</file>

<file path=customXml/itemProps3.xml><?xml version="1.0" encoding="utf-8"?>
<ds:datastoreItem xmlns:ds="http://schemas.openxmlformats.org/officeDocument/2006/customXml" ds:itemID="{9E9FA3CF-7219-4604-B068-1DA3DEA7E5C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43352F-CDEF-4AE6-BE19-3A0273D9FE7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2952</TotalTime>
  <Words>183</Words>
  <Application>Microsoft Office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Main_Presentation_Title_Page</vt:lpstr>
      <vt:lpstr>Main_Presentation_Title_Page</vt:lpstr>
      <vt:lpstr>Programme specific careers session</vt:lpstr>
      <vt:lpstr>Why this session?</vt:lpstr>
      <vt:lpstr>Aim for today</vt:lpstr>
      <vt:lpstr>Where do LSHTM graduates work?</vt:lpstr>
      <vt:lpstr>Where do LSHTM graduates work?</vt:lpstr>
      <vt:lpstr>PowerPoint Presentation</vt:lpstr>
      <vt:lpstr>Attend a forthcoming careers event</vt:lpstr>
      <vt:lpstr>Use Moodle resources to improve my CV</vt:lpstr>
      <vt:lpstr>Listen to recordings about career options</vt:lpstr>
      <vt:lpstr>Watch/listen to alumni talk(s)</vt:lpstr>
      <vt:lpstr>Watch/listen to employer talk(s)</vt:lpstr>
      <vt:lpstr>Watch/listen to student led seminar recording(s)</vt:lpstr>
      <vt:lpstr>Explore the Moodle resources about UN organisations</vt:lpstr>
      <vt:lpstr>Explore the Moodle resources on further study</vt:lpstr>
      <vt:lpstr>Watch/listen to materials on using LinkedIn</vt:lpstr>
      <vt:lpstr>Use LinkedIn to research career ideas</vt:lpstr>
      <vt:lpstr>Use LinkedIn to connect with alumni</vt:lpstr>
      <vt:lpstr>Use LSHTM Connect to connect with alumni</vt:lpstr>
      <vt:lpstr>Connect with your classmates</vt:lpstr>
      <vt:lpstr>Reflect on your priorities for your career</vt:lpstr>
      <vt:lpstr>Book a one-to-one appointment with a careers consultant</vt:lpstr>
      <vt:lpstr>Start looking at job listings </vt:lpstr>
      <vt:lpstr>Aim for today</vt:lpstr>
      <vt:lpstr>Feedback form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 session for PH4D students</dc:title>
  <dc:creator>Nick Smith</dc:creator>
  <cp:lastModifiedBy>Penny Longman</cp:lastModifiedBy>
  <cp:revision>685</cp:revision>
  <cp:lastPrinted>2019-10-23T11:26:45Z</cp:lastPrinted>
  <dcterms:created xsi:type="dcterms:W3CDTF">2017-08-07T14:02:54Z</dcterms:created>
  <dcterms:modified xsi:type="dcterms:W3CDTF">2023-10-06T08:34:19Z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0x0101005CDB068948899343BF891C8DA5845D43</vt:lpwstr>
  </property>
  <property fmtid="{D5CDD505-2E9C-101B-9397-08002B2CF9AE}" pid="3" name="Order">
    <vt:r8>80000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